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06" r:id="rId1"/>
  </p:sldMasterIdLst>
  <p:sldIdLst>
    <p:sldId id="269" r:id="rId2"/>
    <p:sldId id="257" r:id="rId3"/>
    <p:sldId id="259" r:id="rId4"/>
    <p:sldId id="258" r:id="rId5"/>
    <p:sldId id="262" r:id="rId6"/>
    <p:sldId id="264" r:id="rId7"/>
    <p:sldId id="265" r:id="rId8"/>
    <p:sldId id="263" r:id="rId9"/>
    <p:sldId id="266" r:id="rId10"/>
    <p:sldId id="268" r:id="rId11"/>
    <p:sldId id="270"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F6FC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4" autoAdjust="0"/>
    <p:restoredTop sz="94660"/>
  </p:normalViewPr>
  <p:slideViewPr>
    <p:cSldViewPr snapToGrid="0">
      <p:cViewPr varScale="1">
        <p:scale>
          <a:sx n="114" d="100"/>
          <a:sy n="114" d="100"/>
        </p:scale>
        <p:origin x="474"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diagrams/_rels/data1.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svg"/><Relationship Id="rId1" Type="http://schemas.openxmlformats.org/officeDocument/2006/relationships/image" Target="../media/image13.png"/><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diagrams/_rels/drawing1.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svg"/><Relationship Id="rId1" Type="http://schemas.openxmlformats.org/officeDocument/2006/relationships/image" Target="../media/image13.png"/><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diagrams/colors1.xml><?xml version="1.0" encoding="utf-8"?>
<dgm:colorsDef xmlns:dgm="http://schemas.openxmlformats.org/drawingml/2006/diagram" xmlns:a="http://schemas.openxmlformats.org/drawingml/2006/main" uniqueId="urn:microsoft.com/office/officeart/2018/5/colors/Iconchunking_colored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accent2">
        <a:alpha val="0"/>
      </a:schemeClr>
    </dgm:fillClrLst>
    <dgm:linClrLst meth="repeat">
      <a:schemeClr val="accent2">
        <a:alpha val="0"/>
      </a:schemeClr>
    </dgm:linClrLst>
    <dgm:effectClrLst/>
    <dgm:txLinClrLst/>
    <dgm:txFillClrLst meth="repeat">
      <a:schemeClr val="accent2"/>
      <a:schemeClr val="accent3"/>
      <a:schemeClr val="accent4"/>
      <a:schemeClr val="accent5"/>
      <a:schemeClr val="accent6"/>
    </dgm:txFillClrLst>
    <dgm:txEffectClrLst/>
  </dgm:styleLbl>
</dgm:colorsDef>
</file>

<file path=ppt/diagrams/data1.xml><?xml version="1.0" encoding="utf-8"?>
<dgm:dataModel xmlns:dgm="http://schemas.openxmlformats.org/drawingml/2006/diagram" xmlns:a="http://schemas.openxmlformats.org/drawingml/2006/main">
  <dgm:ptLst>
    <dgm:pt modelId="{083C9145-F02C-4BA1-BCD1-B13760F2D1CC}" type="doc">
      <dgm:prSet loTypeId="urn:microsoft.com/office/officeart/2018/2/layout/IconCircleList" loCatId="icon" qsTypeId="urn:microsoft.com/office/officeart/2005/8/quickstyle/simple1" qsCatId="simple" csTypeId="urn:microsoft.com/office/officeart/2018/5/colors/Iconchunking_coloredtext_colorful1" csCatId="colorful" phldr="1"/>
      <dgm:spPr/>
      <dgm:t>
        <a:bodyPr/>
        <a:lstStyle/>
        <a:p>
          <a:endParaRPr lang="en-US"/>
        </a:p>
      </dgm:t>
    </dgm:pt>
    <dgm:pt modelId="{403FC96F-DEE3-4947-903D-37C41178FCEB}">
      <dgm:prSet/>
      <dgm:spPr/>
      <dgm:t>
        <a:bodyPr/>
        <a:lstStyle/>
        <a:p>
          <a:r>
            <a:rPr lang="en-US"/>
            <a:t>Sounds we hear are made by waves of vibrations that disturb the air.</a:t>
          </a:r>
        </a:p>
      </dgm:t>
    </dgm:pt>
    <dgm:pt modelId="{5B945B24-0196-4F4B-8AA6-D8B1308D9E8B}" type="parTrans" cxnId="{3B8078F6-8C94-4377-A0B1-B29E423FEB6C}">
      <dgm:prSet/>
      <dgm:spPr/>
      <dgm:t>
        <a:bodyPr/>
        <a:lstStyle/>
        <a:p>
          <a:endParaRPr lang="en-US"/>
        </a:p>
      </dgm:t>
    </dgm:pt>
    <dgm:pt modelId="{02F83635-7AAE-4B57-BECF-E764B1BE4872}" type="sibTrans" cxnId="{3B8078F6-8C94-4377-A0B1-B29E423FEB6C}">
      <dgm:prSet/>
      <dgm:spPr/>
      <dgm:t>
        <a:bodyPr/>
        <a:lstStyle/>
        <a:p>
          <a:endParaRPr lang="en-US"/>
        </a:p>
      </dgm:t>
    </dgm:pt>
    <dgm:pt modelId="{0A796400-1E1A-4D7E-AED1-60D8174C3572}">
      <dgm:prSet/>
      <dgm:spPr/>
      <dgm:t>
        <a:bodyPr/>
        <a:lstStyle/>
        <a:p>
          <a:r>
            <a:rPr lang="en-US"/>
            <a:t>We were able to simulate a sound machine by using metal spoons</a:t>
          </a:r>
        </a:p>
      </dgm:t>
    </dgm:pt>
    <dgm:pt modelId="{DD83AADA-C5D9-48AE-B742-60A7380D0BBA}" type="parTrans" cxnId="{35D104A4-0FD0-4DBC-AFAB-0D84C7FFCBC1}">
      <dgm:prSet/>
      <dgm:spPr/>
      <dgm:t>
        <a:bodyPr/>
        <a:lstStyle/>
        <a:p>
          <a:endParaRPr lang="en-US"/>
        </a:p>
      </dgm:t>
    </dgm:pt>
    <dgm:pt modelId="{EDF41CC8-35BC-45D8-B121-2195B39EBF2D}" type="sibTrans" cxnId="{35D104A4-0FD0-4DBC-AFAB-0D84C7FFCBC1}">
      <dgm:prSet/>
      <dgm:spPr/>
      <dgm:t>
        <a:bodyPr/>
        <a:lstStyle/>
        <a:p>
          <a:endParaRPr lang="en-US"/>
        </a:p>
      </dgm:t>
    </dgm:pt>
    <dgm:pt modelId="{060953A3-5549-4C32-8D48-539ED43D398B}">
      <dgm:prSet/>
      <dgm:spPr/>
      <dgm:t>
        <a:bodyPr/>
        <a:lstStyle/>
        <a:p>
          <a:r>
            <a:rPr lang="en-US"/>
            <a:t>Although, normally sound travels through the air, it can also travel through solids.</a:t>
          </a:r>
        </a:p>
      </dgm:t>
    </dgm:pt>
    <dgm:pt modelId="{7A43594F-FA0E-4C7E-BE38-41AE99B4E0B2}" type="parTrans" cxnId="{7400D035-CFF2-46B1-B1F3-0514693680CC}">
      <dgm:prSet/>
      <dgm:spPr/>
      <dgm:t>
        <a:bodyPr/>
        <a:lstStyle/>
        <a:p>
          <a:endParaRPr lang="en-US"/>
        </a:p>
      </dgm:t>
    </dgm:pt>
    <dgm:pt modelId="{637101C1-9293-4427-A58E-6672C2A934FA}" type="sibTrans" cxnId="{7400D035-CFF2-46B1-B1F3-0514693680CC}">
      <dgm:prSet/>
      <dgm:spPr/>
      <dgm:t>
        <a:bodyPr/>
        <a:lstStyle/>
        <a:p>
          <a:endParaRPr lang="en-US"/>
        </a:p>
      </dgm:t>
    </dgm:pt>
    <dgm:pt modelId="{7A92006C-7A2A-4C1F-A936-92AB0DD336EF}">
      <dgm:prSet/>
      <dgm:spPr/>
      <dgm:t>
        <a:bodyPr/>
        <a:lstStyle/>
        <a:p>
          <a:r>
            <a:rPr lang="en-US"/>
            <a:t>When sound travels through solids, it will give off a high tone compared to sound travelling through air.  </a:t>
          </a:r>
        </a:p>
      </dgm:t>
    </dgm:pt>
    <dgm:pt modelId="{FE6656E9-4DF5-4DE2-9170-6759BAD0C1BF}" type="parTrans" cxnId="{FD7046BF-06B3-4007-A56A-0F49096D199C}">
      <dgm:prSet/>
      <dgm:spPr/>
      <dgm:t>
        <a:bodyPr/>
        <a:lstStyle/>
        <a:p>
          <a:endParaRPr lang="en-US"/>
        </a:p>
      </dgm:t>
    </dgm:pt>
    <dgm:pt modelId="{9F5A9AC9-9C3A-4D34-A326-D81017C6FD96}" type="sibTrans" cxnId="{FD7046BF-06B3-4007-A56A-0F49096D199C}">
      <dgm:prSet/>
      <dgm:spPr/>
      <dgm:t>
        <a:bodyPr/>
        <a:lstStyle/>
        <a:p>
          <a:endParaRPr lang="en-US"/>
        </a:p>
      </dgm:t>
    </dgm:pt>
    <dgm:pt modelId="{7772B163-733B-4D35-8513-F69A7A3D754F}" type="pres">
      <dgm:prSet presAssocID="{083C9145-F02C-4BA1-BCD1-B13760F2D1CC}" presName="root" presStyleCnt="0">
        <dgm:presLayoutVars>
          <dgm:dir/>
          <dgm:resizeHandles val="exact"/>
        </dgm:presLayoutVars>
      </dgm:prSet>
      <dgm:spPr/>
    </dgm:pt>
    <dgm:pt modelId="{40E3BB74-C960-4137-8450-4FE0DE53680A}" type="pres">
      <dgm:prSet presAssocID="{083C9145-F02C-4BA1-BCD1-B13760F2D1CC}" presName="container" presStyleCnt="0">
        <dgm:presLayoutVars>
          <dgm:dir/>
          <dgm:resizeHandles val="exact"/>
        </dgm:presLayoutVars>
      </dgm:prSet>
      <dgm:spPr/>
    </dgm:pt>
    <dgm:pt modelId="{95A145EF-D863-4219-8475-E308533534E7}" type="pres">
      <dgm:prSet presAssocID="{403FC96F-DEE3-4947-903D-37C41178FCEB}" presName="compNode" presStyleCnt="0"/>
      <dgm:spPr/>
    </dgm:pt>
    <dgm:pt modelId="{72EFD163-C502-455A-9380-E301D61B8DB1}" type="pres">
      <dgm:prSet presAssocID="{403FC96F-DEE3-4947-903D-37C41178FCEB}" presName="iconBgRect" presStyleLbl="bgShp" presStyleIdx="0" presStyleCnt="4"/>
      <dgm:spPr/>
    </dgm:pt>
    <dgm:pt modelId="{45282FCA-CD15-4CC8-889B-9267EE484E62}" type="pres">
      <dgm:prSet presAssocID="{403FC96F-DEE3-4947-903D-37C41178FCEB}"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Ear"/>
        </a:ext>
      </dgm:extLst>
    </dgm:pt>
    <dgm:pt modelId="{70818FA1-184B-4867-AA52-8DC876CABCD5}" type="pres">
      <dgm:prSet presAssocID="{403FC96F-DEE3-4947-903D-37C41178FCEB}" presName="spaceRect" presStyleCnt="0"/>
      <dgm:spPr/>
    </dgm:pt>
    <dgm:pt modelId="{EE37EB11-35A7-473E-9BCE-65737BF7C641}" type="pres">
      <dgm:prSet presAssocID="{403FC96F-DEE3-4947-903D-37C41178FCEB}" presName="textRect" presStyleLbl="revTx" presStyleIdx="0" presStyleCnt="4">
        <dgm:presLayoutVars>
          <dgm:chMax val="1"/>
          <dgm:chPref val="1"/>
        </dgm:presLayoutVars>
      </dgm:prSet>
      <dgm:spPr/>
    </dgm:pt>
    <dgm:pt modelId="{A2D4EF81-D310-45B6-A004-35884056D7EB}" type="pres">
      <dgm:prSet presAssocID="{02F83635-7AAE-4B57-BECF-E764B1BE4872}" presName="sibTrans" presStyleLbl="sibTrans2D1" presStyleIdx="0" presStyleCnt="0"/>
      <dgm:spPr/>
    </dgm:pt>
    <dgm:pt modelId="{6FE54B55-7CF9-41F0-91CD-A4827710CC9E}" type="pres">
      <dgm:prSet presAssocID="{0A796400-1E1A-4D7E-AED1-60D8174C3572}" presName="compNode" presStyleCnt="0"/>
      <dgm:spPr/>
    </dgm:pt>
    <dgm:pt modelId="{5A4C04CA-BC1C-42D7-B9F3-C26DE2527994}" type="pres">
      <dgm:prSet presAssocID="{0A796400-1E1A-4D7E-AED1-60D8174C3572}" presName="iconBgRect" presStyleLbl="bgShp" presStyleIdx="1" presStyleCnt="4"/>
      <dgm:spPr/>
    </dgm:pt>
    <dgm:pt modelId="{B0855DE5-54B6-4D37-8DBB-9203A337036B}" type="pres">
      <dgm:prSet presAssocID="{0A796400-1E1A-4D7E-AED1-60D8174C3572}"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Jack hammer"/>
        </a:ext>
      </dgm:extLst>
    </dgm:pt>
    <dgm:pt modelId="{9D8FA45B-61C8-4C04-8A3B-BC758CE4870B}" type="pres">
      <dgm:prSet presAssocID="{0A796400-1E1A-4D7E-AED1-60D8174C3572}" presName="spaceRect" presStyleCnt="0"/>
      <dgm:spPr/>
    </dgm:pt>
    <dgm:pt modelId="{3F8F8623-CBFD-4839-9172-3779F26FAB66}" type="pres">
      <dgm:prSet presAssocID="{0A796400-1E1A-4D7E-AED1-60D8174C3572}" presName="textRect" presStyleLbl="revTx" presStyleIdx="1" presStyleCnt="4">
        <dgm:presLayoutVars>
          <dgm:chMax val="1"/>
          <dgm:chPref val="1"/>
        </dgm:presLayoutVars>
      </dgm:prSet>
      <dgm:spPr/>
    </dgm:pt>
    <dgm:pt modelId="{ED8BBA70-DC9A-48F1-B60F-32B9EF34A21F}" type="pres">
      <dgm:prSet presAssocID="{EDF41CC8-35BC-45D8-B121-2195B39EBF2D}" presName="sibTrans" presStyleLbl="sibTrans2D1" presStyleIdx="0" presStyleCnt="0"/>
      <dgm:spPr/>
    </dgm:pt>
    <dgm:pt modelId="{3D336BC1-A278-4D4C-93BC-535B5A026372}" type="pres">
      <dgm:prSet presAssocID="{060953A3-5549-4C32-8D48-539ED43D398B}" presName="compNode" presStyleCnt="0"/>
      <dgm:spPr/>
    </dgm:pt>
    <dgm:pt modelId="{6F9D9B6D-5C50-45E7-95A3-5EF690647A24}" type="pres">
      <dgm:prSet presAssocID="{060953A3-5549-4C32-8D48-539ED43D398B}" presName="iconBgRect" presStyleLbl="bgShp" presStyleIdx="2" presStyleCnt="4"/>
      <dgm:spPr/>
    </dgm:pt>
    <dgm:pt modelId="{367A18DD-2D2B-4E9E-AD19-C9DA55B3BDFB}" type="pres">
      <dgm:prSet presAssocID="{060953A3-5549-4C32-8D48-539ED43D398B}"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Airplane"/>
        </a:ext>
      </dgm:extLst>
    </dgm:pt>
    <dgm:pt modelId="{AF0E70EB-E813-4476-A306-251BC42D9D15}" type="pres">
      <dgm:prSet presAssocID="{060953A3-5549-4C32-8D48-539ED43D398B}" presName="spaceRect" presStyleCnt="0"/>
      <dgm:spPr/>
    </dgm:pt>
    <dgm:pt modelId="{825F9DDF-E049-47FF-ADD0-D286A679A6A2}" type="pres">
      <dgm:prSet presAssocID="{060953A3-5549-4C32-8D48-539ED43D398B}" presName="textRect" presStyleLbl="revTx" presStyleIdx="2" presStyleCnt="4">
        <dgm:presLayoutVars>
          <dgm:chMax val="1"/>
          <dgm:chPref val="1"/>
        </dgm:presLayoutVars>
      </dgm:prSet>
      <dgm:spPr/>
    </dgm:pt>
    <dgm:pt modelId="{E9944AA8-E4DD-4C1C-9FA9-BB50A4F1E0DA}" type="pres">
      <dgm:prSet presAssocID="{637101C1-9293-4427-A58E-6672C2A934FA}" presName="sibTrans" presStyleLbl="sibTrans2D1" presStyleIdx="0" presStyleCnt="0"/>
      <dgm:spPr/>
    </dgm:pt>
    <dgm:pt modelId="{F50DED75-918D-4439-9212-98B9EBD0440D}" type="pres">
      <dgm:prSet presAssocID="{7A92006C-7A2A-4C1F-A936-92AB0DD336EF}" presName="compNode" presStyleCnt="0"/>
      <dgm:spPr/>
    </dgm:pt>
    <dgm:pt modelId="{E373387E-F09D-461D-82C8-644B85C7F738}" type="pres">
      <dgm:prSet presAssocID="{7A92006C-7A2A-4C1F-A936-92AB0DD336EF}" presName="iconBgRect" presStyleLbl="bgShp" presStyleIdx="3" presStyleCnt="4"/>
      <dgm:spPr/>
    </dgm:pt>
    <dgm:pt modelId="{2119BBE6-91CA-45A6-A05E-66F9BAA0AECC}" type="pres">
      <dgm:prSet presAssocID="{7A92006C-7A2A-4C1F-A936-92AB0DD336EF}"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Drum Set"/>
        </a:ext>
      </dgm:extLst>
    </dgm:pt>
    <dgm:pt modelId="{B19DA94E-7A4E-4E12-B8AD-4C9E62688DBE}" type="pres">
      <dgm:prSet presAssocID="{7A92006C-7A2A-4C1F-A936-92AB0DD336EF}" presName="spaceRect" presStyleCnt="0"/>
      <dgm:spPr/>
    </dgm:pt>
    <dgm:pt modelId="{B3CCAFDB-A63E-4D39-A2C1-2F8DB31F72DE}" type="pres">
      <dgm:prSet presAssocID="{7A92006C-7A2A-4C1F-A936-92AB0DD336EF}" presName="textRect" presStyleLbl="revTx" presStyleIdx="3" presStyleCnt="4">
        <dgm:presLayoutVars>
          <dgm:chMax val="1"/>
          <dgm:chPref val="1"/>
        </dgm:presLayoutVars>
      </dgm:prSet>
      <dgm:spPr/>
    </dgm:pt>
  </dgm:ptLst>
  <dgm:cxnLst>
    <dgm:cxn modelId="{C41C5D01-96A2-4A77-A90D-D70DAAE8583A}" type="presOf" srcId="{7A92006C-7A2A-4C1F-A936-92AB0DD336EF}" destId="{B3CCAFDB-A63E-4D39-A2C1-2F8DB31F72DE}" srcOrd="0" destOrd="0" presId="urn:microsoft.com/office/officeart/2018/2/layout/IconCircleList"/>
    <dgm:cxn modelId="{C1958106-A822-44B2-8FC7-BBC1A377679C}" type="presOf" srcId="{637101C1-9293-4427-A58E-6672C2A934FA}" destId="{E9944AA8-E4DD-4C1C-9FA9-BB50A4F1E0DA}" srcOrd="0" destOrd="0" presId="urn:microsoft.com/office/officeart/2018/2/layout/IconCircleList"/>
    <dgm:cxn modelId="{6CA80C0E-2BD7-42CA-935E-BB1886230760}" type="presOf" srcId="{083C9145-F02C-4BA1-BCD1-B13760F2D1CC}" destId="{7772B163-733B-4D35-8513-F69A7A3D754F}" srcOrd="0" destOrd="0" presId="urn:microsoft.com/office/officeart/2018/2/layout/IconCircleList"/>
    <dgm:cxn modelId="{7400D035-CFF2-46B1-B1F3-0514693680CC}" srcId="{083C9145-F02C-4BA1-BCD1-B13760F2D1CC}" destId="{060953A3-5549-4C32-8D48-539ED43D398B}" srcOrd="2" destOrd="0" parTransId="{7A43594F-FA0E-4C7E-BE38-41AE99B4E0B2}" sibTransId="{637101C1-9293-4427-A58E-6672C2A934FA}"/>
    <dgm:cxn modelId="{8D5F715F-9CAC-4124-819D-D930008AA871}" type="presOf" srcId="{02F83635-7AAE-4B57-BECF-E764B1BE4872}" destId="{A2D4EF81-D310-45B6-A004-35884056D7EB}" srcOrd="0" destOrd="0" presId="urn:microsoft.com/office/officeart/2018/2/layout/IconCircleList"/>
    <dgm:cxn modelId="{668A2A6A-45CE-449F-AFAB-8BA8B43F2B35}" type="presOf" srcId="{0A796400-1E1A-4D7E-AED1-60D8174C3572}" destId="{3F8F8623-CBFD-4839-9172-3779F26FAB66}" srcOrd="0" destOrd="0" presId="urn:microsoft.com/office/officeart/2018/2/layout/IconCircleList"/>
    <dgm:cxn modelId="{ADA8D573-AA42-4F2D-A345-9C5DCF6EA27F}" type="presOf" srcId="{403FC96F-DEE3-4947-903D-37C41178FCEB}" destId="{EE37EB11-35A7-473E-9BCE-65737BF7C641}" srcOrd="0" destOrd="0" presId="urn:microsoft.com/office/officeart/2018/2/layout/IconCircleList"/>
    <dgm:cxn modelId="{7DF78496-1B36-46B0-A1FD-CA08734A5E2B}" type="presOf" srcId="{EDF41CC8-35BC-45D8-B121-2195B39EBF2D}" destId="{ED8BBA70-DC9A-48F1-B60F-32B9EF34A21F}" srcOrd="0" destOrd="0" presId="urn:microsoft.com/office/officeart/2018/2/layout/IconCircleList"/>
    <dgm:cxn modelId="{35D104A4-0FD0-4DBC-AFAB-0D84C7FFCBC1}" srcId="{083C9145-F02C-4BA1-BCD1-B13760F2D1CC}" destId="{0A796400-1E1A-4D7E-AED1-60D8174C3572}" srcOrd="1" destOrd="0" parTransId="{DD83AADA-C5D9-48AE-B742-60A7380D0BBA}" sibTransId="{EDF41CC8-35BC-45D8-B121-2195B39EBF2D}"/>
    <dgm:cxn modelId="{FD7046BF-06B3-4007-A56A-0F49096D199C}" srcId="{083C9145-F02C-4BA1-BCD1-B13760F2D1CC}" destId="{7A92006C-7A2A-4C1F-A936-92AB0DD336EF}" srcOrd="3" destOrd="0" parTransId="{FE6656E9-4DF5-4DE2-9170-6759BAD0C1BF}" sibTransId="{9F5A9AC9-9C3A-4D34-A326-D81017C6FD96}"/>
    <dgm:cxn modelId="{7E9F29CA-1E21-47C5-9B5A-65D9EFA3A71C}" type="presOf" srcId="{060953A3-5549-4C32-8D48-539ED43D398B}" destId="{825F9DDF-E049-47FF-ADD0-D286A679A6A2}" srcOrd="0" destOrd="0" presId="urn:microsoft.com/office/officeart/2018/2/layout/IconCircleList"/>
    <dgm:cxn modelId="{3B8078F6-8C94-4377-A0B1-B29E423FEB6C}" srcId="{083C9145-F02C-4BA1-BCD1-B13760F2D1CC}" destId="{403FC96F-DEE3-4947-903D-37C41178FCEB}" srcOrd="0" destOrd="0" parTransId="{5B945B24-0196-4F4B-8AA6-D8B1308D9E8B}" sibTransId="{02F83635-7AAE-4B57-BECF-E764B1BE4872}"/>
    <dgm:cxn modelId="{E1F45C12-7572-48A4-9AFC-BFA71D0C11A7}" type="presParOf" srcId="{7772B163-733B-4D35-8513-F69A7A3D754F}" destId="{40E3BB74-C960-4137-8450-4FE0DE53680A}" srcOrd="0" destOrd="0" presId="urn:microsoft.com/office/officeart/2018/2/layout/IconCircleList"/>
    <dgm:cxn modelId="{0949E762-1AC0-446C-BA48-E308199F5A6E}" type="presParOf" srcId="{40E3BB74-C960-4137-8450-4FE0DE53680A}" destId="{95A145EF-D863-4219-8475-E308533534E7}" srcOrd="0" destOrd="0" presId="urn:microsoft.com/office/officeart/2018/2/layout/IconCircleList"/>
    <dgm:cxn modelId="{93697AC1-2549-4E5E-BCE7-5F513495EB6F}" type="presParOf" srcId="{95A145EF-D863-4219-8475-E308533534E7}" destId="{72EFD163-C502-455A-9380-E301D61B8DB1}" srcOrd="0" destOrd="0" presId="urn:microsoft.com/office/officeart/2018/2/layout/IconCircleList"/>
    <dgm:cxn modelId="{5785BE66-1019-4A72-81C2-16AD23704FB4}" type="presParOf" srcId="{95A145EF-D863-4219-8475-E308533534E7}" destId="{45282FCA-CD15-4CC8-889B-9267EE484E62}" srcOrd="1" destOrd="0" presId="urn:microsoft.com/office/officeart/2018/2/layout/IconCircleList"/>
    <dgm:cxn modelId="{12AE7F84-56EC-49CC-8ACD-3307180534C8}" type="presParOf" srcId="{95A145EF-D863-4219-8475-E308533534E7}" destId="{70818FA1-184B-4867-AA52-8DC876CABCD5}" srcOrd="2" destOrd="0" presId="urn:microsoft.com/office/officeart/2018/2/layout/IconCircleList"/>
    <dgm:cxn modelId="{0C644379-DA33-4CBD-BADA-98FC6E22043C}" type="presParOf" srcId="{95A145EF-D863-4219-8475-E308533534E7}" destId="{EE37EB11-35A7-473E-9BCE-65737BF7C641}" srcOrd="3" destOrd="0" presId="urn:microsoft.com/office/officeart/2018/2/layout/IconCircleList"/>
    <dgm:cxn modelId="{8B2880FE-163A-4C03-B656-733BB16901CD}" type="presParOf" srcId="{40E3BB74-C960-4137-8450-4FE0DE53680A}" destId="{A2D4EF81-D310-45B6-A004-35884056D7EB}" srcOrd="1" destOrd="0" presId="urn:microsoft.com/office/officeart/2018/2/layout/IconCircleList"/>
    <dgm:cxn modelId="{9CBB6D18-F4DA-4661-87DF-C7E198D342BD}" type="presParOf" srcId="{40E3BB74-C960-4137-8450-4FE0DE53680A}" destId="{6FE54B55-7CF9-41F0-91CD-A4827710CC9E}" srcOrd="2" destOrd="0" presId="urn:microsoft.com/office/officeart/2018/2/layout/IconCircleList"/>
    <dgm:cxn modelId="{0233BBD8-CE88-4298-AD29-0F7FFC7644CF}" type="presParOf" srcId="{6FE54B55-7CF9-41F0-91CD-A4827710CC9E}" destId="{5A4C04CA-BC1C-42D7-B9F3-C26DE2527994}" srcOrd="0" destOrd="0" presId="urn:microsoft.com/office/officeart/2018/2/layout/IconCircleList"/>
    <dgm:cxn modelId="{8ED06FA1-DEBE-41AE-9B90-D34F5B9E75B5}" type="presParOf" srcId="{6FE54B55-7CF9-41F0-91CD-A4827710CC9E}" destId="{B0855DE5-54B6-4D37-8DBB-9203A337036B}" srcOrd="1" destOrd="0" presId="urn:microsoft.com/office/officeart/2018/2/layout/IconCircleList"/>
    <dgm:cxn modelId="{9EF717E5-B1B8-49BF-9B93-9F66A7438881}" type="presParOf" srcId="{6FE54B55-7CF9-41F0-91CD-A4827710CC9E}" destId="{9D8FA45B-61C8-4C04-8A3B-BC758CE4870B}" srcOrd="2" destOrd="0" presId="urn:microsoft.com/office/officeart/2018/2/layout/IconCircleList"/>
    <dgm:cxn modelId="{352A751A-612D-4123-8296-7844D933AF2A}" type="presParOf" srcId="{6FE54B55-7CF9-41F0-91CD-A4827710CC9E}" destId="{3F8F8623-CBFD-4839-9172-3779F26FAB66}" srcOrd="3" destOrd="0" presId="urn:microsoft.com/office/officeart/2018/2/layout/IconCircleList"/>
    <dgm:cxn modelId="{3CBDF2CD-C694-4CF7-A417-E72DD407EE83}" type="presParOf" srcId="{40E3BB74-C960-4137-8450-4FE0DE53680A}" destId="{ED8BBA70-DC9A-48F1-B60F-32B9EF34A21F}" srcOrd="3" destOrd="0" presId="urn:microsoft.com/office/officeart/2018/2/layout/IconCircleList"/>
    <dgm:cxn modelId="{9F6D9775-077B-4AC8-98D7-D2DD1C4B0419}" type="presParOf" srcId="{40E3BB74-C960-4137-8450-4FE0DE53680A}" destId="{3D336BC1-A278-4D4C-93BC-535B5A026372}" srcOrd="4" destOrd="0" presId="urn:microsoft.com/office/officeart/2018/2/layout/IconCircleList"/>
    <dgm:cxn modelId="{DAFDBE3B-9B14-4341-B3DB-47A2868D214E}" type="presParOf" srcId="{3D336BC1-A278-4D4C-93BC-535B5A026372}" destId="{6F9D9B6D-5C50-45E7-95A3-5EF690647A24}" srcOrd="0" destOrd="0" presId="urn:microsoft.com/office/officeart/2018/2/layout/IconCircleList"/>
    <dgm:cxn modelId="{B03AA24C-845B-41B8-9BAD-0D2DF3CC888F}" type="presParOf" srcId="{3D336BC1-A278-4D4C-93BC-535B5A026372}" destId="{367A18DD-2D2B-4E9E-AD19-C9DA55B3BDFB}" srcOrd="1" destOrd="0" presId="urn:microsoft.com/office/officeart/2018/2/layout/IconCircleList"/>
    <dgm:cxn modelId="{933C3CCA-51BD-421B-98A9-CC43A92AB52B}" type="presParOf" srcId="{3D336BC1-A278-4D4C-93BC-535B5A026372}" destId="{AF0E70EB-E813-4476-A306-251BC42D9D15}" srcOrd="2" destOrd="0" presId="urn:microsoft.com/office/officeart/2018/2/layout/IconCircleList"/>
    <dgm:cxn modelId="{FC741306-7E05-48CB-B193-64DDF856FAF9}" type="presParOf" srcId="{3D336BC1-A278-4D4C-93BC-535B5A026372}" destId="{825F9DDF-E049-47FF-ADD0-D286A679A6A2}" srcOrd="3" destOrd="0" presId="urn:microsoft.com/office/officeart/2018/2/layout/IconCircleList"/>
    <dgm:cxn modelId="{D2024D3E-BDFE-4F48-A8C5-6E49ABBE87F2}" type="presParOf" srcId="{40E3BB74-C960-4137-8450-4FE0DE53680A}" destId="{E9944AA8-E4DD-4C1C-9FA9-BB50A4F1E0DA}" srcOrd="5" destOrd="0" presId="urn:microsoft.com/office/officeart/2018/2/layout/IconCircleList"/>
    <dgm:cxn modelId="{38009575-B2B8-4ECE-8972-2FBD0CCC2343}" type="presParOf" srcId="{40E3BB74-C960-4137-8450-4FE0DE53680A}" destId="{F50DED75-918D-4439-9212-98B9EBD0440D}" srcOrd="6" destOrd="0" presId="urn:microsoft.com/office/officeart/2018/2/layout/IconCircleList"/>
    <dgm:cxn modelId="{7BD51836-BA38-481D-A845-7BF7B2ED37B9}" type="presParOf" srcId="{F50DED75-918D-4439-9212-98B9EBD0440D}" destId="{E373387E-F09D-461D-82C8-644B85C7F738}" srcOrd="0" destOrd="0" presId="urn:microsoft.com/office/officeart/2018/2/layout/IconCircleList"/>
    <dgm:cxn modelId="{3C740670-486A-4FE5-96E9-7EDFFB2F47E2}" type="presParOf" srcId="{F50DED75-918D-4439-9212-98B9EBD0440D}" destId="{2119BBE6-91CA-45A6-A05E-66F9BAA0AECC}" srcOrd="1" destOrd="0" presId="urn:microsoft.com/office/officeart/2018/2/layout/IconCircleList"/>
    <dgm:cxn modelId="{3A39C9DF-BF90-48C6-A94D-8792FECF24C3}" type="presParOf" srcId="{F50DED75-918D-4439-9212-98B9EBD0440D}" destId="{B19DA94E-7A4E-4E12-B8AD-4C9E62688DBE}" srcOrd="2" destOrd="0" presId="urn:microsoft.com/office/officeart/2018/2/layout/IconCircleList"/>
    <dgm:cxn modelId="{BA77F7C3-B02A-4060-BE68-06688098F826}" type="presParOf" srcId="{F50DED75-918D-4439-9212-98B9EBD0440D}" destId="{B3CCAFDB-A63E-4D39-A2C1-2F8DB31F72DE}"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EFD163-C502-455A-9380-E301D61B8DB1}">
      <dsp:nvSpPr>
        <dsp:cNvPr id="0" name=""/>
        <dsp:cNvSpPr/>
      </dsp:nvSpPr>
      <dsp:spPr>
        <a:xfrm>
          <a:off x="155279" y="185084"/>
          <a:ext cx="1306466" cy="1306466"/>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5282FCA-CD15-4CC8-889B-9267EE484E62}">
      <dsp:nvSpPr>
        <dsp:cNvPr id="0" name=""/>
        <dsp:cNvSpPr/>
      </dsp:nvSpPr>
      <dsp:spPr>
        <a:xfrm>
          <a:off x="429637" y="459442"/>
          <a:ext cx="757750" cy="75775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EE37EB11-35A7-473E-9BCE-65737BF7C641}">
      <dsp:nvSpPr>
        <dsp:cNvPr id="0" name=""/>
        <dsp:cNvSpPr/>
      </dsp:nvSpPr>
      <dsp:spPr>
        <a:xfrm>
          <a:off x="1741703" y="185084"/>
          <a:ext cx="3079529" cy="13064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33450">
            <a:lnSpc>
              <a:spcPct val="90000"/>
            </a:lnSpc>
            <a:spcBef>
              <a:spcPct val="0"/>
            </a:spcBef>
            <a:spcAft>
              <a:spcPct val="35000"/>
            </a:spcAft>
            <a:buNone/>
          </a:pPr>
          <a:r>
            <a:rPr lang="en-US" sz="2100" kern="1200"/>
            <a:t>Sounds we hear are made by waves of vibrations that disturb the air.</a:t>
          </a:r>
        </a:p>
      </dsp:txBody>
      <dsp:txXfrm>
        <a:off x="1741703" y="185084"/>
        <a:ext cx="3079529" cy="1306466"/>
      </dsp:txXfrm>
    </dsp:sp>
    <dsp:sp modelId="{5A4C04CA-BC1C-42D7-B9F3-C26DE2527994}">
      <dsp:nvSpPr>
        <dsp:cNvPr id="0" name=""/>
        <dsp:cNvSpPr/>
      </dsp:nvSpPr>
      <dsp:spPr>
        <a:xfrm>
          <a:off x="5357817" y="185084"/>
          <a:ext cx="1306466" cy="1306466"/>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0855DE5-54B6-4D37-8DBB-9203A337036B}">
      <dsp:nvSpPr>
        <dsp:cNvPr id="0" name=""/>
        <dsp:cNvSpPr/>
      </dsp:nvSpPr>
      <dsp:spPr>
        <a:xfrm>
          <a:off x="5632175" y="459442"/>
          <a:ext cx="757750" cy="75775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3F8F8623-CBFD-4839-9172-3779F26FAB66}">
      <dsp:nvSpPr>
        <dsp:cNvPr id="0" name=""/>
        <dsp:cNvSpPr/>
      </dsp:nvSpPr>
      <dsp:spPr>
        <a:xfrm>
          <a:off x="6944241" y="185084"/>
          <a:ext cx="3079529" cy="13064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33450">
            <a:lnSpc>
              <a:spcPct val="90000"/>
            </a:lnSpc>
            <a:spcBef>
              <a:spcPct val="0"/>
            </a:spcBef>
            <a:spcAft>
              <a:spcPct val="35000"/>
            </a:spcAft>
            <a:buNone/>
          </a:pPr>
          <a:r>
            <a:rPr lang="en-US" sz="2100" kern="1200"/>
            <a:t>We were able to simulate a sound machine by using metal spoons</a:t>
          </a:r>
        </a:p>
      </dsp:txBody>
      <dsp:txXfrm>
        <a:off x="6944241" y="185084"/>
        <a:ext cx="3079529" cy="1306466"/>
      </dsp:txXfrm>
    </dsp:sp>
    <dsp:sp modelId="{6F9D9B6D-5C50-45E7-95A3-5EF690647A24}">
      <dsp:nvSpPr>
        <dsp:cNvPr id="0" name=""/>
        <dsp:cNvSpPr/>
      </dsp:nvSpPr>
      <dsp:spPr>
        <a:xfrm>
          <a:off x="155279" y="2102548"/>
          <a:ext cx="1306466" cy="1306466"/>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67A18DD-2D2B-4E9E-AD19-C9DA55B3BDFB}">
      <dsp:nvSpPr>
        <dsp:cNvPr id="0" name=""/>
        <dsp:cNvSpPr/>
      </dsp:nvSpPr>
      <dsp:spPr>
        <a:xfrm>
          <a:off x="429637" y="2376906"/>
          <a:ext cx="757750" cy="75775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825F9DDF-E049-47FF-ADD0-D286A679A6A2}">
      <dsp:nvSpPr>
        <dsp:cNvPr id="0" name=""/>
        <dsp:cNvSpPr/>
      </dsp:nvSpPr>
      <dsp:spPr>
        <a:xfrm>
          <a:off x="1741703" y="2102548"/>
          <a:ext cx="3079529" cy="13064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33450">
            <a:lnSpc>
              <a:spcPct val="90000"/>
            </a:lnSpc>
            <a:spcBef>
              <a:spcPct val="0"/>
            </a:spcBef>
            <a:spcAft>
              <a:spcPct val="35000"/>
            </a:spcAft>
            <a:buNone/>
          </a:pPr>
          <a:r>
            <a:rPr lang="en-US" sz="2100" kern="1200"/>
            <a:t>Although, normally sound travels through the air, it can also travel through solids.</a:t>
          </a:r>
        </a:p>
      </dsp:txBody>
      <dsp:txXfrm>
        <a:off x="1741703" y="2102548"/>
        <a:ext cx="3079529" cy="1306466"/>
      </dsp:txXfrm>
    </dsp:sp>
    <dsp:sp modelId="{E373387E-F09D-461D-82C8-644B85C7F738}">
      <dsp:nvSpPr>
        <dsp:cNvPr id="0" name=""/>
        <dsp:cNvSpPr/>
      </dsp:nvSpPr>
      <dsp:spPr>
        <a:xfrm>
          <a:off x="5357817" y="2102548"/>
          <a:ext cx="1306466" cy="1306466"/>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119BBE6-91CA-45A6-A05E-66F9BAA0AECC}">
      <dsp:nvSpPr>
        <dsp:cNvPr id="0" name=""/>
        <dsp:cNvSpPr/>
      </dsp:nvSpPr>
      <dsp:spPr>
        <a:xfrm>
          <a:off x="5632175" y="2376906"/>
          <a:ext cx="757750" cy="75775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B3CCAFDB-A63E-4D39-A2C1-2F8DB31F72DE}">
      <dsp:nvSpPr>
        <dsp:cNvPr id="0" name=""/>
        <dsp:cNvSpPr/>
      </dsp:nvSpPr>
      <dsp:spPr>
        <a:xfrm>
          <a:off x="6944241" y="2102548"/>
          <a:ext cx="3079529" cy="13064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33450">
            <a:lnSpc>
              <a:spcPct val="90000"/>
            </a:lnSpc>
            <a:spcBef>
              <a:spcPct val="0"/>
            </a:spcBef>
            <a:spcAft>
              <a:spcPct val="35000"/>
            </a:spcAft>
            <a:buNone/>
          </a:pPr>
          <a:r>
            <a:rPr lang="en-US" sz="2100" kern="1200"/>
            <a:t>When sound travels through solids, it will give off a high tone compared to sound travelling through air.  </a:t>
          </a:r>
        </a:p>
      </dsp:txBody>
      <dsp:txXfrm>
        <a:off x="6944241" y="2102548"/>
        <a:ext cx="3079529" cy="1306466"/>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11" name="Freeform 6" title="scalloped circle"/>
          <p:cNvSpPr/>
          <p:nvPr/>
        </p:nvSpPr>
        <p:spPr bwMode="auto">
          <a:xfrm>
            <a:off x="3557016" y="630936"/>
            <a:ext cx="5235575" cy="5229225"/>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sp>
      <p:sp>
        <p:nvSpPr>
          <p:cNvPr id="2" name="Title 1"/>
          <p:cNvSpPr>
            <a:spLocks noGrp="1"/>
          </p:cNvSpPr>
          <p:nvPr>
            <p:ph type="ctrTitle"/>
          </p:nvPr>
        </p:nvSpPr>
        <p:spPr>
          <a:xfrm>
            <a:off x="1078523" y="1098388"/>
            <a:ext cx="10318418" cy="4394988"/>
          </a:xfrm>
        </p:spPr>
        <p:txBody>
          <a:bodyPr anchor="ctr">
            <a:noAutofit/>
          </a:bodyPr>
          <a:lstStyle>
            <a:lvl1pPr algn="ctr">
              <a:defRPr sz="10000" spc="800" baseline="0"/>
            </a:lvl1pPr>
          </a:lstStyle>
          <a:p>
            <a:r>
              <a:rPr lang="en-US"/>
              <a:t>Click to edit Master title style</a:t>
            </a:r>
            <a:endParaRPr lang="en-US" dirty="0"/>
          </a:p>
        </p:txBody>
      </p:sp>
      <p:sp>
        <p:nvSpPr>
          <p:cNvPr id="3" name="Subtitle 2"/>
          <p:cNvSpPr>
            <a:spLocks noGrp="1"/>
          </p:cNvSpPr>
          <p:nvPr>
            <p:ph type="subTitle" idx="1"/>
          </p:nvPr>
        </p:nvSpPr>
        <p:spPr>
          <a:xfrm>
            <a:off x="2215045" y="5979196"/>
            <a:ext cx="8045373" cy="742279"/>
          </a:xfrm>
        </p:spPr>
        <p:txBody>
          <a:bodyPr anchor="t">
            <a:normAutofit/>
          </a:bodyPr>
          <a:lstStyle>
            <a:lvl1pPr marL="0" indent="0" algn="ctr">
              <a:lnSpc>
                <a:spcPct val="100000"/>
              </a:lnSpc>
              <a:buNone/>
              <a:defRPr sz="2000" b="1" i="0" cap="all" spc="400"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1078523" y="6375679"/>
            <a:ext cx="2329722" cy="348462"/>
          </a:xfrm>
        </p:spPr>
        <p:txBody>
          <a:bodyPr/>
          <a:lstStyle>
            <a:lvl1pPr>
              <a:defRPr baseline="0">
                <a:solidFill>
                  <a:schemeClr val="accent1">
                    <a:lumMod val="50000"/>
                  </a:schemeClr>
                </a:solidFill>
              </a:defRPr>
            </a:lvl1pPr>
          </a:lstStyle>
          <a:p>
            <a:fld id="{48A87A34-81AB-432B-8DAE-1953F412C126}" type="datetimeFigureOut">
              <a:rPr lang="en-US" smtClean="0"/>
              <a:t>5/15/2020</a:t>
            </a:fld>
            <a:endParaRPr lang="en-US" dirty="0"/>
          </a:p>
        </p:txBody>
      </p:sp>
      <p:sp>
        <p:nvSpPr>
          <p:cNvPr id="5" name="Footer Placeholder 4"/>
          <p:cNvSpPr>
            <a:spLocks noGrp="1"/>
          </p:cNvSpPr>
          <p:nvPr>
            <p:ph type="ftr" sz="quarter" idx="11"/>
          </p:nvPr>
        </p:nvSpPr>
        <p:spPr>
          <a:xfrm>
            <a:off x="4180332" y="6375679"/>
            <a:ext cx="4114800" cy="345796"/>
          </a:xfrm>
        </p:spPr>
        <p:txBody>
          <a:bodyPr/>
          <a:lstStyle>
            <a:lvl1pPr>
              <a:defRPr baseline="0">
                <a:solidFill>
                  <a:schemeClr val="accent1">
                    <a:lumMod val="50000"/>
                  </a:schemeClr>
                </a:solidFill>
              </a:defRPr>
            </a:lvl1pPr>
          </a:lstStyle>
          <a:p>
            <a:endParaRPr lang="en-US" dirty="0"/>
          </a:p>
        </p:txBody>
      </p:sp>
      <p:sp>
        <p:nvSpPr>
          <p:cNvPr id="6" name="Slide Number Placeholder 5"/>
          <p:cNvSpPr>
            <a:spLocks noGrp="1"/>
          </p:cNvSpPr>
          <p:nvPr>
            <p:ph type="sldNum" sz="quarter" idx="12"/>
          </p:nvPr>
        </p:nvSpPr>
        <p:spPr>
          <a:xfrm>
            <a:off x="9067218" y="6375679"/>
            <a:ext cx="2329723" cy="345796"/>
          </a:xfrm>
        </p:spPr>
        <p:txBody>
          <a:bodyPr/>
          <a:lstStyle>
            <a:lvl1pPr>
              <a:defRPr baseline="0">
                <a:solidFill>
                  <a:schemeClr val="accent1">
                    <a:lumMod val="50000"/>
                  </a:schemeClr>
                </a:solidFill>
              </a:defRPr>
            </a:lvl1pPr>
          </a:lstStyle>
          <a:p>
            <a:fld id="{6D22F896-40B5-4ADD-8801-0D06FADFA095}" type="slidenum">
              <a:rPr lang="en-US" smtClean="0"/>
              <a:t>‹#›</a:t>
            </a:fld>
            <a:endParaRPr lang="en-US" dirty="0"/>
          </a:p>
        </p:txBody>
      </p:sp>
      <p:sp>
        <p:nvSpPr>
          <p:cNvPr id="13" name="Rectangle 12" title="left edge border"/>
          <p:cNvSpPr/>
          <p:nvPr/>
        </p:nvSpPr>
        <p:spPr>
          <a:xfrm>
            <a:off x="0" y="0"/>
            <a:ext cx="28346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4577806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5/15/2020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7735701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066321" y="382386"/>
            <a:ext cx="1492132" cy="560040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57300" y="382385"/>
            <a:ext cx="8392585" cy="560040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5/15/2020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029701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5/15/2020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6131311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242929" y="1073888"/>
            <a:ext cx="8187071" cy="4064627"/>
          </a:xfrm>
        </p:spPr>
        <p:txBody>
          <a:bodyPr anchor="b">
            <a:normAutofit/>
          </a:bodyPr>
          <a:lstStyle>
            <a:lvl1pPr>
              <a:defRPr sz="8400" spc="800"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3242930" y="5159781"/>
            <a:ext cx="7017488" cy="951135"/>
          </a:xfrm>
        </p:spPr>
        <p:txBody>
          <a:bodyPr>
            <a:normAutofit/>
          </a:bodyPr>
          <a:lstStyle>
            <a:lvl1pPr marL="0" indent="0">
              <a:lnSpc>
                <a:spcPct val="100000"/>
              </a:lnSpc>
              <a:buNone/>
              <a:defRPr sz="2000" b="1" i="0" cap="all" spc="400" baseline="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3236546" y="6375679"/>
            <a:ext cx="1493947" cy="348462"/>
          </a:xfrm>
        </p:spPr>
        <p:txBody>
          <a:bodyPr/>
          <a:lstStyle>
            <a:lvl1pPr>
              <a:defRPr baseline="0">
                <a:solidFill>
                  <a:schemeClr val="tx2"/>
                </a:solidFill>
              </a:defRPr>
            </a:lvl1pPr>
          </a:lstStyle>
          <a:p>
            <a:fld id="{48A87A34-81AB-432B-8DAE-1953F412C126}" type="datetimeFigureOut">
              <a:rPr lang="en-US" smtClean="0"/>
              <a:t>5/15/2020</a:t>
            </a:fld>
            <a:endParaRPr lang="en-US" dirty="0"/>
          </a:p>
        </p:txBody>
      </p:sp>
      <p:sp>
        <p:nvSpPr>
          <p:cNvPr id="5" name="Footer Placeholder 4"/>
          <p:cNvSpPr>
            <a:spLocks noGrp="1"/>
          </p:cNvSpPr>
          <p:nvPr>
            <p:ph type="ftr" sz="quarter" idx="11"/>
          </p:nvPr>
        </p:nvSpPr>
        <p:spPr>
          <a:xfrm>
            <a:off x="5279064" y="6375679"/>
            <a:ext cx="4114800" cy="345796"/>
          </a:xfrm>
        </p:spPr>
        <p:txBody>
          <a:bodyPr/>
          <a:lstStyle>
            <a:lvl1pP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942434" y="6375679"/>
            <a:ext cx="1487566" cy="345796"/>
          </a:xfrm>
        </p:spPr>
        <p:txBody>
          <a:bodyPr/>
          <a:lstStyle>
            <a:lvl1pPr>
              <a:defRPr baseline="0">
                <a:solidFill>
                  <a:schemeClr val="tx2"/>
                </a:solidFill>
              </a:defRPr>
            </a:lvl1pPr>
          </a:lstStyle>
          <a:p>
            <a:fld id="{6D22F896-40B5-4ADD-8801-0D06FADFA095}" type="slidenum">
              <a:rPr lang="en-US" smtClean="0"/>
              <a:t>‹#›</a:t>
            </a:fld>
            <a:endParaRPr lang="en-US" dirty="0"/>
          </a:p>
        </p:txBody>
      </p:sp>
      <p:grpSp>
        <p:nvGrpSpPr>
          <p:cNvPr id="7" name="Group 6" title="left scallop shape"/>
          <p:cNvGrpSpPr/>
          <p:nvPr/>
        </p:nvGrpSpPr>
        <p:grpSpPr>
          <a:xfrm>
            <a:off x="0" y="0"/>
            <a:ext cx="2814638" cy="6858000"/>
            <a:chOff x="0" y="0"/>
            <a:chExt cx="2814638" cy="6858000"/>
          </a:xfrm>
        </p:grpSpPr>
        <p:sp>
          <p:nvSpPr>
            <p:cNvPr id="11" name="Freeform 6" title="left scallop shape"/>
            <p:cNvSpPr/>
            <p:nvPr/>
          </p:nvSpPr>
          <p:spPr bwMode="auto">
            <a:xfrm>
              <a:off x="0" y="0"/>
              <a:ext cx="2814638" cy="6858000"/>
            </a:xfrm>
            <a:custGeom>
              <a:avLst/>
              <a:gdLst/>
              <a:ahLst/>
              <a:cxnLst/>
              <a:rect l="0" t="0" r="r" b="b"/>
              <a:pathLst>
                <a:path w="1773" h="4320">
                  <a:moveTo>
                    <a:pt x="0" y="0"/>
                  </a:moveTo>
                  <a:lnTo>
                    <a:pt x="891" y="0"/>
                  </a:lnTo>
                  <a:lnTo>
                    <a:pt x="906" y="56"/>
                  </a:lnTo>
                  <a:lnTo>
                    <a:pt x="921" y="111"/>
                  </a:lnTo>
                  <a:lnTo>
                    <a:pt x="938" y="165"/>
                  </a:lnTo>
                  <a:lnTo>
                    <a:pt x="957" y="217"/>
                  </a:lnTo>
                  <a:lnTo>
                    <a:pt x="980" y="266"/>
                  </a:lnTo>
                  <a:lnTo>
                    <a:pt x="1007" y="312"/>
                  </a:lnTo>
                  <a:lnTo>
                    <a:pt x="1036" y="351"/>
                  </a:lnTo>
                  <a:lnTo>
                    <a:pt x="1069" y="387"/>
                  </a:lnTo>
                  <a:lnTo>
                    <a:pt x="1105" y="422"/>
                  </a:lnTo>
                  <a:lnTo>
                    <a:pt x="1145" y="456"/>
                  </a:lnTo>
                  <a:lnTo>
                    <a:pt x="1185" y="487"/>
                  </a:lnTo>
                  <a:lnTo>
                    <a:pt x="1227" y="520"/>
                  </a:lnTo>
                  <a:lnTo>
                    <a:pt x="1270" y="551"/>
                  </a:lnTo>
                  <a:lnTo>
                    <a:pt x="1311" y="584"/>
                  </a:lnTo>
                  <a:lnTo>
                    <a:pt x="1352" y="617"/>
                  </a:lnTo>
                  <a:lnTo>
                    <a:pt x="1390" y="651"/>
                  </a:lnTo>
                  <a:lnTo>
                    <a:pt x="1425" y="687"/>
                  </a:lnTo>
                  <a:lnTo>
                    <a:pt x="1456" y="725"/>
                  </a:lnTo>
                  <a:lnTo>
                    <a:pt x="1484" y="765"/>
                  </a:lnTo>
                  <a:lnTo>
                    <a:pt x="1505" y="808"/>
                  </a:lnTo>
                  <a:lnTo>
                    <a:pt x="1521" y="856"/>
                  </a:lnTo>
                  <a:lnTo>
                    <a:pt x="1530" y="907"/>
                  </a:lnTo>
                  <a:lnTo>
                    <a:pt x="1534" y="960"/>
                  </a:lnTo>
                  <a:lnTo>
                    <a:pt x="1534" y="1013"/>
                  </a:lnTo>
                  <a:lnTo>
                    <a:pt x="1530" y="1068"/>
                  </a:lnTo>
                  <a:lnTo>
                    <a:pt x="1523" y="1125"/>
                  </a:lnTo>
                  <a:lnTo>
                    <a:pt x="1515" y="1181"/>
                  </a:lnTo>
                  <a:lnTo>
                    <a:pt x="1508" y="1237"/>
                  </a:lnTo>
                  <a:lnTo>
                    <a:pt x="1501" y="1293"/>
                  </a:lnTo>
                  <a:lnTo>
                    <a:pt x="1496" y="1350"/>
                  </a:lnTo>
                  <a:lnTo>
                    <a:pt x="1494" y="1405"/>
                  </a:lnTo>
                  <a:lnTo>
                    <a:pt x="1497" y="1458"/>
                  </a:lnTo>
                  <a:lnTo>
                    <a:pt x="1504" y="1511"/>
                  </a:lnTo>
                  <a:lnTo>
                    <a:pt x="1517" y="1560"/>
                  </a:lnTo>
                  <a:lnTo>
                    <a:pt x="1535" y="1610"/>
                  </a:lnTo>
                  <a:lnTo>
                    <a:pt x="1557" y="1659"/>
                  </a:lnTo>
                  <a:lnTo>
                    <a:pt x="1583" y="1708"/>
                  </a:lnTo>
                  <a:lnTo>
                    <a:pt x="1611" y="1757"/>
                  </a:lnTo>
                  <a:lnTo>
                    <a:pt x="1640" y="1807"/>
                  </a:lnTo>
                  <a:lnTo>
                    <a:pt x="1669" y="1855"/>
                  </a:lnTo>
                  <a:lnTo>
                    <a:pt x="1696" y="1905"/>
                  </a:lnTo>
                  <a:lnTo>
                    <a:pt x="1721" y="1954"/>
                  </a:lnTo>
                  <a:lnTo>
                    <a:pt x="1742" y="2006"/>
                  </a:lnTo>
                  <a:lnTo>
                    <a:pt x="1759" y="2057"/>
                  </a:lnTo>
                  <a:lnTo>
                    <a:pt x="1769" y="2108"/>
                  </a:lnTo>
                  <a:lnTo>
                    <a:pt x="1773" y="2160"/>
                  </a:lnTo>
                  <a:lnTo>
                    <a:pt x="1769" y="2212"/>
                  </a:lnTo>
                  <a:lnTo>
                    <a:pt x="1759" y="2263"/>
                  </a:lnTo>
                  <a:lnTo>
                    <a:pt x="1742" y="2314"/>
                  </a:lnTo>
                  <a:lnTo>
                    <a:pt x="1721" y="2366"/>
                  </a:lnTo>
                  <a:lnTo>
                    <a:pt x="1696" y="2415"/>
                  </a:lnTo>
                  <a:lnTo>
                    <a:pt x="1669" y="2465"/>
                  </a:lnTo>
                  <a:lnTo>
                    <a:pt x="1640" y="2513"/>
                  </a:lnTo>
                  <a:lnTo>
                    <a:pt x="1611" y="2563"/>
                  </a:lnTo>
                  <a:lnTo>
                    <a:pt x="1583" y="2612"/>
                  </a:lnTo>
                  <a:lnTo>
                    <a:pt x="1557" y="2661"/>
                  </a:lnTo>
                  <a:lnTo>
                    <a:pt x="1535" y="2710"/>
                  </a:lnTo>
                  <a:lnTo>
                    <a:pt x="1517" y="2760"/>
                  </a:lnTo>
                  <a:lnTo>
                    <a:pt x="1504" y="2809"/>
                  </a:lnTo>
                  <a:lnTo>
                    <a:pt x="1497" y="2862"/>
                  </a:lnTo>
                  <a:lnTo>
                    <a:pt x="1494" y="2915"/>
                  </a:lnTo>
                  <a:lnTo>
                    <a:pt x="1496" y="2970"/>
                  </a:lnTo>
                  <a:lnTo>
                    <a:pt x="1501" y="3027"/>
                  </a:lnTo>
                  <a:lnTo>
                    <a:pt x="1508" y="3083"/>
                  </a:lnTo>
                  <a:lnTo>
                    <a:pt x="1515" y="3139"/>
                  </a:lnTo>
                  <a:lnTo>
                    <a:pt x="1523" y="3195"/>
                  </a:lnTo>
                  <a:lnTo>
                    <a:pt x="1530" y="3252"/>
                  </a:lnTo>
                  <a:lnTo>
                    <a:pt x="1534" y="3307"/>
                  </a:lnTo>
                  <a:lnTo>
                    <a:pt x="1534" y="3360"/>
                  </a:lnTo>
                  <a:lnTo>
                    <a:pt x="1530" y="3413"/>
                  </a:lnTo>
                  <a:lnTo>
                    <a:pt x="1521" y="3464"/>
                  </a:lnTo>
                  <a:lnTo>
                    <a:pt x="1505" y="3512"/>
                  </a:lnTo>
                  <a:lnTo>
                    <a:pt x="1484" y="3555"/>
                  </a:lnTo>
                  <a:lnTo>
                    <a:pt x="1456" y="3595"/>
                  </a:lnTo>
                  <a:lnTo>
                    <a:pt x="1425" y="3633"/>
                  </a:lnTo>
                  <a:lnTo>
                    <a:pt x="1390" y="3669"/>
                  </a:lnTo>
                  <a:lnTo>
                    <a:pt x="1352" y="3703"/>
                  </a:lnTo>
                  <a:lnTo>
                    <a:pt x="1311" y="3736"/>
                  </a:lnTo>
                  <a:lnTo>
                    <a:pt x="1270" y="3769"/>
                  </a:lnTo>
                  <a:lnTo>
                    <a:pt x="1227" y="3800"/>
                  </a:lnTo>
                  <a:lnTo>
                    <a:pt x="1185" y="3833"/>
                  </a:lnTo>
                  <a:lnTo>
                    <a:pt x="1145" y="3864"/>
                  </a:lnTo>
                  <a:lnTo>
                    <a:pt x="1105" y="3898"/>
                  </a:lnTo>
                  <a:lnTo>
                    <a:pt x="1069" y="3933"/>
                  </a:lnTo>
                  <a:lnTo>
                    <a:pt x="1036" y="3969"/>
                  </a:lnTo>
                  <a:lnTo>
                    <a:pt x="1007" y="4008"/>
                  </a:lnTo>
                  <a:lnTo>
                    <a:pt x="980" y="4054"/>
                  </a:lnTo>
                  <a:lnTo>
                    <a:pt x="957" y="4103"/>
                  </a:lnTo>
                  <a:lnTo>
                    <a:pt x="938" y="4155"/>
                  </a:lnTo>
                  <a:lnTo>
                    <a:pt x="921" y="4209"/>
                  </a:lnTo>
                  <a:lnTo>
                    <a:pt x="906" y="4264"/>
                  </a:lnTo>
                  <a:lnTo>
                    <a:pt x="891" y="4320"/>
                  </a:lnTo>
                  <a:lnTo>
                    <a:pt x="0" y="4320"/>
                  </a:lnTo>
                  <a:lnTo>
                    <a:pt x="0" y="0"/>
                  </a:lnTo>
                  <a:close/>
                </a:path>
              </a:pathLst>
            </a:custGeom>
            <a:solidFill>
              <a:schemeClr val="tx2"/>
            </a:solidFill>
            <a:ln w="0">
              <a:noFill/>
              <a:prstDash val="solid"/>
              <a:round/>
              <a:headEnd/>
              <a:tailEnd/>
            </a:ln>
          </p:spPr>
        </p:sp>
        <p:sp>
          <p:nvSpPr>
            <p:cNvPr id="16" name="Freeform 11" title="left scallop inline"/>
            <p:cNvSpPr/>
            <p:nvPr/>
          </p:nvSpPr>
          <p:spPr bwMode="auto">
            <a:xfrm>
              <a:off x="874382" y="0"/>
              <a:ext cx="1646238" cy="6858000"/>
            </a:xfrm>
            <a:custGeom>
              <a:avLst/>
              <a:gdLst/>
              <a:ahLst/>
              <a:cxnLst/>
              <a:rect l="0" t="0" r="r" b="b"/>
              <a:pathLst>
                <a:path w="1037" h="4320">
                  <a:moveTo>
                    <a:pt x="0" y="0"/>
                  </a:moveTo>
                  <a:lnTo>
                    <a:pt x="171" y="0"/>
                  </a:lnTo>
                  <a:lnTo>
                    <a:pt x="188" y="55"/>
                  </a:lnTo>
                  <a:lnTo>
                    <a:pt x="204" y="110"/>
                  </a:lnTo>
                  <a:lnTo>
                    <a:pt x="220" y="166"/>
                  </a:lnTo>
                  <a:lnTo>
                    <a:pt x="234" y="223"/>
                  </a:lnTo>
                  <a:lnTo>
                    <a:pt x="251" y="278"/>
                  </a:lnTo>
                  <a:lnTo>
                    <a:pt x="269" y="331"/>
                  </a:lnTo>
                  <a:lnTo>
                    <a:pt x="292" y="381"/>
                  </a:lnTo>
                  <a:lnTo>
                    <a:pt x="319" y="427"/>
                  </a:lnTo>
                  <a:lnTo>
                    <a:pt x="349" y="466"/>
                  </a:lnTo>
                  <a:lnTo>
                    <a:pt x="382" y="503"/>
                  </a:lnTo>
                  <a:lnTo>
                    <a:pt x="420" y="537"/>
                  </a:lnTo>
                  <a:lnTo>
                    <a:pt x="460" y="571"/>
                  </a:lnTo>
                  <a:lnTo>
                    <a:pt x="502" y="603"/>
                  </a:lnTo>
                  <a:lnTo>
                    <a:pt x="544" y="635"/>
                  </a:lnTo>
                  <a:lnTo>
                    <a:pt x="587" y="668"/>
                  </a:lnTo>
                  <a:lnTo>
                    <a:pt x="628" y="700"/>
                  </a:lnTo>
                  <a:lnTo>
                    <a:pt x="667" y="734"/>
                  </a:lnTo>
                  <a:lnTo>
                    <a:pt x="703" y="771"/>
                  </a:lnTo>
                  <a:lnTo>
                    <a:pt x="736" y="808"/>
                  </a:lnTo>
                  <a:lnTo>
                    <a:pt x="763" y="848"/>
                  </a:lnTo>
                  <a:lnTo>
                    <a:pt x="786" y="893"/>
                  </a:lnTo>
                  <a:lnTo>
                    <a:pt x="800" y="937"/>
                  </a:lnTo>
                  <a:lnTo>
                    <a:pt x="809" y="986"/>
                  </a:lnTo>
                  <a:lnTo>
                    <a:pt x="813" y="1034"/>
                  </a:lnTo>
                  <a:lnTo>
                    <a:pt x="812" y="1085"/>
                  </a:lnTo>
                  <a:lnTo>
                    <a:pt x="808" y="1136"/>
                  </a:lnTo>
                  <a:lnTo>
                    <a:pt x="803" y="1189"/>
                  </a:lnTo>
                  <a:lnTo>
                    <a:pt x="796" y="1242"/>
                  </a:lnTo>
                  <a:lnTo>
                    <a:pt x="788" y="1295"/>
                  </a:lnTo>
                  <a:lnTo>
                    <a:pt x="782" y="1348"/>
                  </a:lnTo>
                  <a:lnTo>
                    <a:pt x="778" y="1401"/>
                  </a:lnTo>
                  <a:lnTo>
                    <a:pt x="775" y="1452"/>
                  </a:lnTo>
                  <a:lnTo>
                    <a:pt x="778" y="1502"/>
                  </a:lnTo>
                  <a:lnTo>
                    <a:pt x="784" y="1551"/>
                  </a:lnTo>
                  <a:lnTo>
                    <a:pt x="797" y="1602"/>
                  </a:lnTo>
                  <a:lnTo>
                    <a:pt x="817" y="1652"/>
                  </a:lnTo>
                  <a:lnTo>
                    <a:pt x="841" y="1702"/>
                  </a:lnTo>
                  <a:lnTo>
                    <a:pt x="868" y="1752"/>
                  </a:lnTo>
                  <a:lnTo>
                    <a:pt x="896" y="1801"/>
                  </a:lnTo>
                  <a:lnTo>
                    <a:pt x="926" y="1851"/>
                  </a:lnTo>
                  <a:lnTo>
                    <a:pt x="953" y="1901"/>
                  </a:lnTo>
                  <a:lnTo>
                    <a:pt x="980" y="1952"/>
                  </a:lnTo>
                  <a:lnTo>
                    <a:pt x="1003" y="2003"/>
                  </a:lnTo>
                  <a:lnTo>
                    <a:pt x="1021" y="2054"/>
                  </a:lnTo>
                  <a:lnTo>
                    <a:pt x="1031" y="2106"/>
                  </a:lnTo>
                  <a:lnTo>
                    <a:pt x="1037" y="2160"/>
                  </a:lnTo>
                  <a:lnTo>
                    <a:pt x="1031" y="2214"/>
                  </a:lnTo>
                  <a:lnTo>
                    <a:pt x="1021" y="2266"/>
                  </a:lnTo>
                  <a:lnTo>
                    <a:pt x="1003" y="2317"/>
                  </a:lnTo>
                  <a:lnTo>
                    <a:pt x="980" y="2368"/>
                  </a:lnTo>
                  <a:lnTo>
                    <a:pt x="953" y="2419"/>
                  </a:lnTo>
                  <a:lnTo>
                    <a:pt x="926" y="2469"/>
                  </a:lnTo>
                  <a:lnTo>
                    <a:pt x="896" y="2519"/>
                  </a:lnTo>
                  <a:lnTo>
                    <a:pt x="868" y="2568"/>
                  </a:lnTo>
                  <a:lnTo>
                    <a:pt x="841" y="2618"/>
                  </a:lnTo>
                  <a:lnTo>
                    <a:pt x="817" y="2668"/>
                  </a:lnTo>
                  <a:lnTo>
                    <a:pt x="797" y="2718"/>
                  </a:lnTo>
                  <a:lnTo>
                    <a:pt x="784" y="2769"/>
                  </a:lnTo>
                  <a:lnTo>
                    <a:pt x="778" y="2818"/>
                  </a:lnTo>
                  <a:lnTo>
                    <a:pt x="775" y="2868"/>
                  </a:lnTo>
                  <a:lnTo>
                    <a:pt x="778" y="2919"/>
                  </a:lnTo>
                  <a:lnTo>
                    <a:pt x="782" y="2972"/>
                  </a:lnTo>
                  <a:lnTo>
                    <a:pt x="788" y="3025"/>
                  </a:lnTo>
                  <a:lnTo>
                    <a:pt x="796" y="3078"/>
                  </a:lnTo>
                  <a:lnTo>
                    <a:pt x="803" y="3131"/>
                  </a:lnTo>
                  <a:lnTo>
                    <a:pt x="808" y="3184"/>
                  </a:lnTo>
                  <a:lnTo>
                    <a:pt x="812" y="3235"/>
                  </a:lnTo>
                  <a:lnTo>
                    <a:pt x="813" y="3286"/>
                  </a:lnTo>
                  <a:lnTo>
                    <a:pt x="809" y="3334"/>
                  </a:lnTo>
                  <a:lnTo>
                    <a:pt x="800" y="3383"/>
                  </a:lnTo>
                  <a:lnTo>
                    <a:pt x="786" y="3427"/>
                  </a:lnTo>
                  <a:lnTo>
                    <a:pt x="763" y="3472"/>
                  </a:lnTo>
                  <a:lnTo>
                    <a:pt x="736" y="3512"/>
                  </a:lnTo>
                  <a:lnTo>
                    <a:pt x="703" y="3549"/>
                  </a:lnTo>
                  <a:lnTo>
                    <a:pt x="667" y="3586"/>
                  </a:lnTo>
                  <a:lnTo>
                    <a:pt x="628" y="3620"/>
                  </a:lnTo>
                  <a:lnTo>
                    <a:pt x="587" y="3652"/>
                  </a:lnTo>
                  <a:lnTo>
                    <a:pt x="544" y="3685"/>
                  </a:lnTo>
                  <a:lnTo>
                    <a:pt x="502" y="3717"/>
                  </a:lnTo>
                  <a:lnTo>
                    <a:pt x="460" y="3749"/>
                  </a:lnTo>
                  <a:lnTo>
                    <a:pt x="420" y="3783"/>
                  </a:lnTo>
                  <a:lnTo>
                    <a:pt x="382" y="3817"/>
                  </a:lnTo>
                  <a:lnTo>
                    <a:pt x="349" y="3854"/>
                  </a:lnTo>
                  <a:lnTo>
                    <a:pt x="319" y="3893"/>
                  </a:lnTo>
                  <a:lnTo>
                    <a:pt x="292" y="3939"/>
                  </a:lnTo>
                  <a:lnTo>
                    <a:pt x="269" y="3989"/>
                  </a:lnTo>
                  <a:lnTo>
                    <a:pt x="251" y="4042"/>
                  </a:lnTo>
                  <a:lnTo>
                    <a:pt x="234" y="4097"/>
                  </a:lnTo>
                  <a:lnTo>
                    <a:pt x="220" y="4154"/>
                  </a:lnTo>
                  <a:lnTo>
                    <a:pt x="204" y="4210"/>
                  </a:lnTo>
                  <a:lnTo>
                    <a:pt x="188" y="4265"/>
                  </a:lnTo>
                  <a:lnTo>
                    <a:pt x="171" y="4320"/>
                  </a:lnTo>
                  <a:lnTo>
                    <a:pt x="0" y="4320"/>
                  </a:lnTo>
                  <a:lnTo>
                    <a:pt x="17" y="4278"/>
                  </a:lnTo>
                  <a:lnTo>
                    <a:pt x="33" y="4232"/>
                  </a:lnTo>
                  <a:lnTo>
                    <a:pt x="46" y="4183"/>
                  </a:lnTo>
                  <a:lnTo>
                    <a:pt x="60" y="4131"/>
                  </a:lnTo>
                  <a:lnTo>
                    <a:pt x="75" y="4075"/>
                  </a:lnTo>
                  <a:lnTo>
                    <a:pt x="90" y="4019"/>
                  </a:lnTo>
                  <a:lnTo>
                    <a:pt x="109" y="3964"/>
                  </a:lnTo>
                  <a:lnTo>
                    <a:pt x="129" y="3909"/>
                  </a:lnTo>
                  <a:lnTo>
                    <a:pt x="156" y="3855"/>
                  </a:lnTo>
                  <a:lnTo>
                    <a:pt x="186" y="3804"/>
                  </a:lnTo>
                  <a:lnTo>
                    <a:pt x="222" y="3756"/>
                  </a:lnTo>
                  <a:lnTo>
                    <a:pt x="261" y="3713"/>
                  </a:lnTo>
                  <a:lnTo>
                    <a:pt x="303" y="3672"/>
                  </a:lnTo>
                  <a:lnTo>
                    <a:pt x="348" y="3634"/>
                  </a:lnTo>
                  <a:lnTo>
                    <a:pt x="392" y="3599"/>
                  </a:lnTo>
                  <a:lnTo>
                    <a:pt x="438" y="3565"/>
                  </a:lnTo>
                  <a:lnTo>
                    <a:pt x="482" y="3531"/>
                  </a:lnTo>
                  <a:lnTo>
                    <a:pt x="523" y="3499"/>
                  </a:lnTo>
                  <a:lnTo>
                    <a:pt x="561" y="3466"/>
                  </a:lnTo>
                  <a:lnTo>
                    <a:pt x="594" y="3434"/>
                  </a:lnTo>
                  <a:lnTo>
                    <a:pt x="620" y="3400"/>
                  </a:lnTo>
                  <a:lnTo>
                    <a:pt x="638" y="3367"/>
                  </a:lnTo>
                  <a:lnTo>
                    <a:pt x="647" y="3336"/>
                  </a:lnTo>
                  <a:lnTo>
                    <a:pt x="652" y="3302"/>
                  </a:lnTo>
                  <a:lnTo>
                    <a:pt x="654" y="3265"/>
                  </a:lnTo>
                  <a:lnTo>
                    <a:pt x="651" y="3224"/>
                  </a:lnTo>
                  <a:lnTo>
                    <a:pt x="647" y="3181"/>
                  </a:lnTo>
                  <a:lnTo>
                    <a:pt x="642" y="3137"/>
                  </a:lnTo>
                  <a:lnTo>
                    <a:pt x="637" y="3091"/>
                  </a:lnTo>
                  <a:lnTo>
                    <a:pt x="626" y="3021"/>
                  </a:lnTo>
                  <a:lnTo>
                    <a:pt x="620" y="2952"/>
                  </a:lnTo>
                  <a:lnTo>
                    <a:pt x="616" y="2881"/>
                  </a:lnTo>
                  <a:lnTo>
                    <a:pt x="618" y="2809"/>
                  </a:lnTo>
                  <a:lnTo>
                    <a:pt x="628" y="2737"/>
                  </a:lnTo>
                  <a:lnTo>
                    <a:pt x="642" y="2681"/>
                  </a:lnTo>
                  <a:lnTo>
                    <a:pt x="661" y="2626"/>
                  </a:lnTo>
                  <a:lnTo>
                    <a:pt x="685" y="2574"/>
                  </a:lnTo>
                  <a:lnTo>
                    <a:pt x="711" y="2521"/>
                  </a:lnTo>
                  <a:lnTo>
                    <a:pt x="739" y="2472"/>
                  </a:lnTo>
                  <a:lnTo>
                    <a:pt x="767" y="2423"/>
                  </a:lnTo>
                  <a:lnTo>
                    <a:pt x="791" y="2381"/>
                  </a:lnTo>
                  <a:lnTo>
                    <a:pt x="813" y="2342"/>
                  </a:lnTo>
                  <a:lnTo>
                    <a:pt x="834" y="2303"/>
                  </a:lnTo>
                  <a:lnTo>
                    <a:pt x="851" y="2265"/>
                  </a:lnTo>
                  <a:lnTo>
                    <a:pt x="864" y="2228"/>
                  </a:lnTo>
                  <a:lnTo>
                    <a:pt x="873" y="2194"/>
                  </a:lnTo>
                  <a:lnTo>
                    <a:pt x="876" y="2160"/>
                  </a:lnTo>
                  <a:lnTo>
                    <a:pt x="873" y="2126"/>
                  </a:lnTo>
                  <a:lnTo>
                    <a:pt x="864" y="2092"/>
                  </a:lnTo>
                  <a:lnTo>
                    <a:pt x="851" y="2055"/>
                  </a:lnTo>
                  <a:lnTo>
                    <a:pt x="834" y="2017"/>
                  </a:lnTo>
                  <a:lnTo>
                    <a:pt x="813" y="1978"/>
                  </a:lnTo>
                  <a:lnTo>
                    <a:pt x="791" y="1939"/>
                  </a:lnTo>
                  <a:lnTo>
                    <a:pt x="767" y="1897"/>
                  </a:lnTo>
                  <a:lnTo>
                    <a:pt x="739" y="1848"/>
                  </a:lnTo>
                  <a:lnTo>
                    <a:pt x="711" y="1799"/>
                  </a:lnTo>
                  <a:lnTo>
                    <a:pt x="685" y="1746"/>
                  </a:lnTo>
                  <a:lnTo>
                    <a:pt x="661" y="1694"/>
                  </a:lnTo>
                  <a:lnTo>
                    <a:pt x="642" y="1639"/>
                  </a:lnTo>
                  <a:lnTo>
                    <a:pt x="628" y="1583"/>
                  </a:lnTo>
                  <a:lnTo>
                    <a:pt x="618" y="1511"/>
                  </a:lnTo>
                  <a:lnTo>
                    <a:pt x="616" y="1439"/>
                  </a:lnTo>
                  <a:lnTo>
                    <a:pt x="620" y="1368"/>
                  </a:lnTo>
                  <a:lnTo>
                    <a:pt x="626" y="1299"/>
                  </a:lnTo>
                  <a:lnTo>
                    <a:pt x="637" y="1229"/>
                  </a:lnTo>
                  <a:lnTo>
                    <a:pt x="642" y="1183"/>
                  </a:lnTo>
                  <a:lnTo>
                    <a:pt x="647" y="1139"/>
                  </a:lnTo>
                  <a:lnTo>
                    <a:pt x="651" y="1096"/>
                  </a:lnTo>
                  <a:lnTo>
                    <a:pt x="654" y="1055"/>
                  </a:lnTo>
                  <a:lnTo>
                    <a:pt x="652" y="1018"/>
                  </a:lnTo>
                  <a:lnTo>
                    <a:pt x="647" y="984"/>
                  </a:lnTo>
                  <a:lnTo>
                    <a:pt x="638" y="953"/>
                  </a:lnTo>
                  <a:lnTo>
                    <a:pt x="620" y="920"/>
                  </a:lnTo>
                  <a:lnTo>
                    <a:pt x="594" y="886"/>
                  </a:lnTo>
                  <a:lnTo>
                    <a:pt x="561" y="854"/>
                  </a:lnTo>
                  <a:lnTo>
                    <a:pt x="523" y="822"/>
                  </a:lnTo>
                  <a:lnTo>
                    <a:pt x="482" y="789"/>
                  </a:lnTo>
                  <a:lnTo>
                    <a:pt x="438" y="755"/>
                  </a:lnTo>
                  <a:lnTo>
                    <a:pt x="392" y="721"/>
                  </a:lnTo>
                  <a:lnTo>
                    <a:pt x="348" y="686"/>
                  </a:lnTo>
                  <a:lnTo>
                    <a:pt x="303" y="648"/>
                  </a:lnTo>
                  <a:lnTo>
                    <a:pt x="261" y="607"/>
                  </a:lnTo>
                  <a:lnTo>
                    <a:pt x="222" y="564"/>
                  </a:lnTo>
                  <a:lnTo>
                    <a:pt x="186" y="516"/>
                  </a:lnTo>
                  <a:lnTo>
                    <a:pt x="156" y="465"/>
                  </a:lnTo>
                  <a:lnTo>
                    <a:pt x="129" y="411"/>
                  </a:lnTo>
                  <a:lnTo>
                    <a:pt x="109" y="356"/>
                  </a:lnTo>
                  <a:lnTo>
                    <a:pt x="90" y="301"/>
                  </a:lnTo>
                  <a:lnTo>
                    <a:pt x="75" y="245"/>
                  </a:lnTo>
                  <a:lnTo>
                    <a:pt x="60" y="189"/>
                  </a:lnTo>
                  <a:lnTo>
                    <a:pt x="46" y="137"/>
                  </a:lnTo>
                  <a:lnTo>
                    <a:pt x="33" y="88"/>
                  </a:lnTo>
                  <a:lnTo>
                    <a:pt x="17" y="42"/>
                  </a:lnTo>
                  <a:lnTo>
                    <a:pt x="0" y="0"/>
                  </a:lnTo>
                  <a:lnTo>
                    <a:pt x="0" y="0"/>
                  </a:lnTo>
                  <a:close/>
                </a:path>
              </a:pathLst>
            </a:custGeom>
            <a:solidFill>
              <a:schemeClr val="accent1"/>
            </a:solidFill>
            <a:ln w="0">
              <a:noFill/>
              <a:prstDash val="solid"/>
              <a:round/>
              <a:headEnd/>
              <a:tailEnd/>
            </a:ln>
          </p:spPr>
        </p:sp>
      </p:grpSp>
    </p:spTree>
    <p:extLst>
      <p:ext uri="{BB962C8B-B14F-4D97-AF65-F5344CB8AC3E}">
        <p14:creationId xmlns:p14="http://schemas.microsoft.com/office/powerpoint/2010/main" val="748728908"/>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57300" y="2286000"/>
            <a:ext cx="4800600" cy="36195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47796" y="2286000"/>
            <a:ext cx="4800600" cy="36195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5/15/2020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930885347"/>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52728" y="381000"/>
            <a:ext cx="10172700" cy="149351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251678" y="2199633"/>
            <a:ext cx="4800600" cy="632529"/>
          </a:xfrm>
        </p:spPr>
        <p:txBody>
          <a:bodyPr anchor="b">
            <a:noAutofit/>
          </a:bodyPr>
          <a:lstStyle>
            <a:lvl1pPr marL="0" indent="0">
              <a:lnSpc>
                <a:spcPct val="100000"/>
              </a:lnSpc>
              <a:buNone/>
              <a:defRPr sz="1900" b="1" cap="all" spc="2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257300" y="2909102"/>
            <a:ext cx="4800600" cy="299639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633864" y="2199633"/>
            <a:ext cx="4800600" cy="632529"/>
          </a:xfrm>
        </p:spPr>
        <p:txBody>
          <a:bodyPr anchor="b">
            <a:noAutofit/>
          </a:bodyPr>
          <a:lstStyle>
            <a:lvl1pPr marL="0" indent="0">
              <a:lnSpc>
                <a:spcPct val="100000"/>
              </a:lnSpc>
              <a:buNone/>
              <a:defRPr sz="1900" b="1" cap="all" spc="2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633864" y="2909102"/>
            <a:ext cx="4800600" cy="299639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5/15/2020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818253180"/>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5/15/2020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6955280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5/15/2020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7186916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7" name="Freeform 11" title="right scallop background shape"/>
          <p:cNvSpPr/>
          <p:nvPr/>
        </p:nvSpPr>
        <p:spPr bwMode="auto">
          <a:xfrm>
            <a:off x="7389812"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2" name="Title 1"/>
          <p:cNvSpPr>
            <a:spLocks noGrp="1"/>
          </p:cNvSpPr>
          <p:nvPr>
            <p:ph type="title"/>
          </p:nvPr>
        </p:nvSpPr>
        <p:spPr>
          <a:xfrm>
            <a:off x="8337884" y="457199"/>
            <a:ext cx="3092115" cy="1196671"/>
          </a:xfrm>
        </p:spPr>
        <p:txBody>
          <a:bodyPr anchor="b">
            <a:normAutofit/>
          </a:bodyPr>
          <a:lstStyle>
            <a:lvl1pPr>
              <a:lnSpc>
                <a:spcPct val="100000"/>
              </a:lnSpc>
              <a:defRPr sz="1900" b="1" i="0" cap="all" spc="300" baseline="0">
                <a:solidFill>
                  <a:schemeClr val="accent1"/>
                </a:solidFill>
                <a:latin typeface="+mn-lt"/>
              </a:defRPr>
            </a:lvl1pPr>
          </a:lstStyle>
          <a:p>
            <a:r>
              <a:rPr lang="en-US"/>
              <a:t>Click to edit Master title style</a:t>
            </a:r>
            <a:endParaRPr lang="en-US" dirty="0"/>
          </a:p>
        </p:txBody>
      </p:sp>
      <p:sp>
        <p:nvSpPr>
          <p:cNvPr id="3" name="Content Placeholder 2"/>
          <p:cNvSpPr>
            <a:spLocks noGrp="1"/>
          </p:cNvSpPr>
          <p:nvPr>
            <p:ph idx="1"/>
          </p:nvPr>
        </p:nvSpPr>
        <p:spPr>
          <a:xfrm>
            <a:off x="765051" y="920377"/>
            <a:ext cx="6158418" cy="498512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37885" y="1741336"/>
            <a:ext cx="3092115" cy="4164164"/>
          </a:xfrm>
        </p:spPr>
        <p:txBody>
          <a:bodyPr/>
          <a:lstStyle>
            <a:lvl1pPr marL="0" indent="0">
              <a:lnSpc>
                <a:spcPct val="120000"/>
              </a:lnSpc>
              <a:spcBef>
                <a:spcPts val="1200"/>
              </a:spcBef>
              <a:buNone/>
              <a:defRPr sz="1600" baseline="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65051" y="6375679"/>
            <a:ext cx="1233355" cy="348462"/>
          </a:xfrm>
        </p:spPr>
        <p:txBody>
          <a:bodyPr/>
          <a:lstStyle/>
          <a:p>
            <a:fld id="{48A87A34-81AB-432B-8DAE-1953F412C126}" type="datetimeFigureOut">
              <a:rPr lang="en-US" smtClean="0"/>
              <a:t>5/15/2020</a:t>
            </a:fld>
            <a:endParaRPr lang="en-US" dirty="0"/>
          </a:p>
        </p:txBody>
      </p:sp>
      <p:sp>
        <p:nvSpPr>
          <p:cNvPr id="6" name="Footer Placeholder 5"/>
          <p:cNvSpPr>
            <a:spLocks noGrp="1"/>
          </p:cNvSpPr>
          <p:nvPr>
            <p:ph type="ftr" sz="quarter" idx="11"/>
          </p:nvPr>
        </p:nvSpPr>
        <p:spPr>
          <a:xfrm>
            <a:off x="2103620" y="6375679"/>
            <a:ext cx="3482179" cy="345796"/>
          </a:xfrm>
        </p:spPr>
        <p:txBody>
          <a:bodyPr/>
          <a:lstStyle/>
          <a:p>
            <a:endParaRPr lang="en-US" dirty="0"/>
          </a:p>
        </p:txBody>
      </p:sp>
      <p:sp>
        <p:nvSpPr>
          <p:cNvPr id="7" name="Slide Number Placeholder 6"/>
          <p:cNvSpPr>
            <a:spLocks noGrp="1"/>
          </p:cNvSpPr>
          <p:nvPr>
            <p:ph type="sldNum" sz="quarter" idx="12"/>
          </p:nvPr>
        </p:nvSpPr>
        <p:spPr>
          <a:xfrm>
            <a:off x="5691014" y="6375679"/>
            <a:ext cx="1232456" cy="345796"/>
          </a:xfrm>
        </p:spPr>
        <p:txBody>
          <a:bodyPr/>
          <a:lstStyle/>
          <a:p>
            <a:fld id="{6D22F896-40B5-4ADD-8801-0D06FADFA095}" type="slidenum">
              <a:rPr lang="en-US" smtClean="0"/>
              <a:t>‹#›</a:t>
            </a:fld>
            <a:endParaRPr lang="en-US" dirty="0"/>
          </a:p>
        </p:txBody>
      </p:sp>
      <p:sp>
        <p:nvSpPr>
          <p:cNvPr id="8" name="Rectangle 7" title="left edge border"/>
          <p:cNvSpPr/>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603872409"/>
      </p:ext>
    </p:extLst>
  </p:cSld>
  <p:clrMapOvr>
    <a:masterClrMapping/>
  </p:clrMapOvr>
  <p:extLst>
    <p:ext uri="{DCECCB84-F9BA-43D5-87BE-67443E8EF086}">
      <p15:sldGuideLst xmlns:p15="http://schemas.microsoft.com/office/powerpoint/2012/main">
        <p15:guide id="1" orient="horz" pos="696">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283464" y="0"/>
            <a:ext cx="7355585" cy="6857999"/>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11" name="Freeform 11" title="right scallop background shape"/>
          <p:cNvSpPr/>
          <p:nvPr/>
        </p:nvSpPr>
        <p:spPr bwMode="auto">
          <a:xfrm>
            <a:off x="7389812"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12" name="Rectangle 11" title="left edge border"/>
          <p:cNvSpPr/>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337883" y="457200"/>
            <a:ext cx="3092117" cy="1196670"/>
          </a:xfrm>
        </p:spPr>
        <p:txBody>
          <a:bodyPr anchor="b">
            <a:normAutofit/>
          </a:bodyPr>
          <a:lstStyle>
            <a:lvl1pPr>
              <a:lnSpc>
                <a:spcPct val="100000"/>
              </a:lnSpc>
              <a:defRPr sz="1900" b="1" i="0" spc="300" baseline="0">
                <a:solidFill>
                  <a:schemeClr val="accent1"/>
                </a:solidFill>
                <a:latin typeface="+mn-lt"/>
              </a:defRPr>
            </a:lvl1pPr>
          </a:lstStyle>
          <a:p>
            <a:r>
              <a:rPr lang="en-US"/>
              <a:t>Click to edit Master title style</a:t>
            </a:r>
            <a:endParaRPr lang="en-US" dirty="0"/>
          </a:p>
        </p:txBody>
      </p:sp>
      <p:sp>
        <p:nvSpPr>
          <p:cNvPr id="4" name="Text Placeholder 3"/>
          <p:cNvSpPr>
            <a:spLocks noGrp="1"/>
          </p:cNvSpPr>
          <p:nvPr>
            <p:ph type="body" sz="half" idx="2"/>
          </p:nvPr>
        </p:nvSpPr>
        <p:spPr>
          <a:xfrm>
            <a:off x="8337883" y="1741336"/>
            <a:ext cx="3092117" cy="4164164"/>
          </a:xfrm>
        </p:spPr>
        <p:txBody>
          <a:bodyPr/>
          <a:lstStyle>
            <a:lvl1pPr marL="0" indent="0">
              <a:lnSpc>
                <a:spcPct val="120000"/>
              </a:lnSpc>
              <a:spcBef>
                <a:spcPts val="1200"/>
              </a:spcBef>
              <a:buNone/>
              <a:defRPr sz="1600" baseline="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65950" y="6375679"/>
            <a:ext cx="1232456" cy="348462"/>
          </a:xfrm>
        </p:spPr>
        <p:txBody>
          <a:bodyPr/>
          <a:lstStyle/>
          <a:p>
            <a:fld id="{48A87A34-81AB-432B-8DAE-1953F412C126}" type="datetimeFigureOut">
              <a:rPr lang="en-US" smtClean="0"/>
              <a:t>5/15/2020</a:t>
            </a:fld>
            <a:endParaRPr lang="en-US" dirty="0"/>
          </a:p>
        </p:txBody>
      </p:sp>
      <p:sp>
        <p:nvSpPr>
          <p:cNvPr id="6" name="Footer Placeholder 5"/>
          <p:cNvSpPr>
            <a:spLocks noGrp="1"/>
          </p:cNvSpPr>
          <p:nvPr>
            <p:ph type="ftr" sz="quarter" idx="11"/>
          </p:nvPr>
        </p:nvSpPr>
        <p:spPr>
          <a:xfrm>
            <a:off x="2103621" y="6375679"/>
            <a:ext cx="3482178" cy="345796"/>
          </a:xfrm>
        </p:spPr>
        <p:txBody>
          <a:bodyPr/>
          <a:lstStyle/>
          <a:p>
            <a:endParaRPr lang="en-US" dirty="0"/>
          </a:p>
        </p:txBody>
      </p:sp>
      <p:sp>
        <p:nvSpPr>
          <p:cNvPr id="7" name="Slide Number Placeholder 6"/>
          <p:cNvSpPr>
            <a:spLocks noGrp="1"/>
          </p:cNvSpPr>
          <p:nvPr>
            <p:ph type="sldNum" sz="quarter" idx="12"/>
          </p:nvPr>
        </p:nvSpPr>
        <p:spPr>
          <a:xfrm>
            <a:off x="5687568" y="6375679"/>
            <a:ext cx="1234440" cy="345796"/>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0549653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51678" y="382385"/>
            <a:ext cx="10178322" cy="1492132"/>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251678" y="2286001"/>
            <a:ext cx="10178322" cy="3593591"/>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251678" y="6375679"/>
            <a:ext cx="2329722" cy="348462"/>
          </a:xfrm>
          <a:prstGeom prst="rect">
            <a:avLst/>
          </a:prstGeom>
        </p:spPr>
        <p:txBody>
          <a:bodyPr vert="horz" lIns="91440" tIns="45720" rIns="91440" bIns="45720" rtlCol="0" anchor="ctr"/>
          <a:lstStyle>
            <a:lvl1pPr algn="l">
              <a:defRPr sz="1200">
                <a:solidFill>
                  <a:schemeClr val="tx1">
                    <a:lumMod val="65000"/>
                    <a:lumOff val="35000"/>
                  </a:schemeClr>
                </a:solidFill>
              </a:defRPr>
            </a:lvl1pPr>
          </a:lstStyle>
          <a:p>
            <a:fld id="{48A87A34-81AB-432B-8DAE-1953F412C126}" type="datetimeFigureOut">
              <a:rPr lang="en-US" smtClean="0"/>
              <a:pPr/>
              <a:t>5/15/2020</a:t>
            </a:fld>
            <a:endParaRPr lang="en-US" dirty="0"/>
          </a:p>
        </p:txBody>
      </p:sp>
      <p:sp>
        <p:nvSpPr>
          <p:cNvPr id="5" name="Footer Placeholder 4"/>
          <p:cNvSpPr>
            <a:spLocks noGrp="1"/>
          </p:cNvSpPr>
          <p:nvPr>
            <p:ph type="ftr" sz="quarter" idx="3"/>
          </p:nvPr>
        </p:nvSpPr>
        <p:spPr>
          <a:xfrm>
            <a:off x="4038600" y="6375679"/>
            <a:ext cx="4114800" cy="345796"/>
          </a:xfrm>
          <a:prstGeom prst="rect">
            <a:avLst/>
          </a:prstGeom>
        </p:spPr>
        <p:txBody>
          <a:bodyPr vert="horz" lIns="91440" tIns="45720" rIns="91440" bIns="45720" rtlCol="0" anchor="ctr"/>
          <a:lstStyle>
            <a:lvl1pPr algn="ctr">
              <a:defRPr sz="1200">
                <a:solidFill>
                  <a:schemeClr val="tx1">
                    <a:lumMod val="65000"/>
                    <a:lumOff val="35000"/>
                  </a:schemeClr>
                </a:solidFill>
              </a:defRPr>
            </a:lvl1pPr>
          </a:lstStyle>
          <a:p>
            <a:endParaRPr lang="en-US" dirty="0"/>
          </a:p>
        </p:txBody>
      </p:sp>
      <p:sp>
        <p:nvSpPr>
          <p:cNvPr id="6" name="Slide Number Placeholder 5"/>
          <p:cNvSpPr>
            <a:spLocks noGrp="1"/>
          </p:cNvSpPr>
          <p:nvPr>
            <p:ph type="sldNum" sz="quarter" idx="4"/>
          </p:nvPr>
        </p:nvSpPr>
        <p:spPr>
          <a:xfrm>
            <a:off x="8610601" y="6375679"/>
            <a:ext cx="2819399" cy="345796"/>
          </a:xfrm>
          <a:prstGeom prst="rect">
            <a:avLst/>
          </a:prstGeom>
        </p:spPr>
        <p:txBody>
          <a:bodyPr vert="horz" lIns="91440" tIns="45720" rIns="91440" bIns="45720" rtlCol="0" anchor="ctr"/>
          <a:lstStyle>
            <a:lvl1pPr algn="r">
              <a:defRPr sz="1200">
                <a:solidFill>
                  <a:schemeClr val="tx1">
                    <a:lumMod val="65000"/>
                    <a:lumOff val="35000"/>
                  </a:schemeClr>
                </a:solidFill>
              </a:defRPr>
            </a:lvl1pPr>
          </a:lstStyle>
          <a:p>
            <a:fld id="{6D22F896-40B5-4ADD-8801-0D06FADFA095}" type="slidenum">
              <a:rPr lang="en-US" smtClean="0"/>
              <a:pPr/>
              <a:t>‹#›</a:t>
            </a:fld>
            <a:endParaRPr lang="en-US" dirty="0"/>
          </a:p>
        </p:txBody>
      </p:sp>
      <p:sp>
        <p:nvSpPr>
          <p:cNvPr id="11" name="Freeform 6" title="Left scallop edge"/>
          <p:cNvSpPr/>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sp>
      <p:sp>
        <p:nvSpPr>
          <p:cNvPr id="12" name="Rectangle 11" title="right edge border"/>
          <p:cNvSpPr/>
          <p:nvPr/>
        </p:nvSpPr>
        <p:spPr>
          <a:xfrm>
            <a:off x="11908536"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990791430"/>
      </p:ext>
    </p:extLst>
  </p:cSld>
  <p:clrMap bg1="lt1" tx1="dk1" bg2="lt2" tx2="dk2" accent1="accent1" accent2="accent2" accent3="accent3" accent4="accent4" accent5="accent5" accent6="accent6" hlink="hlink" folHlink="folHlink"/>
  <p:sldLayoutIdLst>
    <p:sldLayoutId id="2147483807" r:id="rId1"/>
    <p:sldLayoutId id="2147483808" r:id="rId2"/>
    <p:sldLayoutId id="2147483809" r:id="rId3"/>
    <p:sldLayoutId id="2147483810" r:id="rId4"/>
    <p:sldLayoutId id="2147483811" r:id="rId5"/>
    <p:sldLayoutId id="2147483812" r:id="rId6"/>
    <p:sldLayoutId id="2147483813" r:id="rId7"/>
    <p:sldLayoutId id="2147483814" r:id="rId8"/>
    <p:sldLayoutId id="2147483815" r:id="rId9"/>
    <p:sldLayoutId id="2147483816" r:id="rId10"/>
    <p:sldLayoutId id="2147483817" r:id="rId11"/>
  </p:sldLayoutIdLst>
  <p:txStyles>
    <p:titleStyle>
      <a:lvl1pPr algn="l" defTabSz="914400" rtl="0" eaLnBrk="1" latinLnBrk="0" hangingPunct="1">
        <a:lnSpc>
          <a:spcPct val="90000"/>
        </a:lnSpc>
        <a:spcBef>
          <a:spcPct val="0"/>
        </a:spcBef>
        <a:buNone/>
        <a:defRPr sz="5100" kern="1200" cap="all" spc="200" baseline="0">
          <a:solidFill>
            <a:schemeClr val="tx2"/>
          </a:solidFill>
          <a:latin typeface="+mj-lt"/>
          <a:ea typeface="+mj-ea"/>
          <a:cs typeface="+mj-cs"/>
        </a:defRPr>
      </a:lvl1pPr>
    </p:titleStyle>
    <p:body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792">
          <p15:clr>
            <a:srgbClr val="F26B43"/>
          </p15:clr>
        </p15:guide>
        <p15:guide id="2" pos="7200">
          <p15:clr>
            <a:srgbClr val="F26B43"/>
          </p15:clr>
        </p15:guide>
        <p15:guide id="3" orient="horz" pos="4008">
          <p15:clr>
            <a:srgbClr val="F26B43"/>
          </p15:clr>
        </p15:guide>
        <p15:guide id="4" orient="horz" pos="1440">
          <p15:clr>
            <a:srgbClr val="F26B43"/>
          </p15:clr>
        </p15:guide>
        <p15:guide id="5" orient="horz" pos="3720">
          <p15:clr>
            <a:srgbClr val="F26B43"/>
          </p15:clr>
        </p15:guide>
        <p15:guide id="6" orient="horz" pos="24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Layout" Target="../slideLayouts/slideLayout9.xml"/><Relationship Id="rId5" Type="http://schemas.microsoft.com/office/2007/relationships/hdphoto" Target="../media/hdphoto2.wdp"/><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9.png"/><Relationship Id="rId1" Type="http://schemas.openxmlformats.org/officeDocument/2006/relationships/slideLayout" Target="../slideLayouts/slideLayout9.xml"/><Relationship Id="rId4" Type="http://schemas.openxmlformats.org/officeDocument/2006/relationships/image" Target="../media/image10.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B4FFECA-0832-4FE3-B587-054A0F2D80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9036D1D1-B7F4-4401-9813-932441EA5D98}"/>
              </a:ext>
            </a:extLst>
          </p:cNvPr>
          <p:cNvSpPr>
            <a:spLocks noGrp="1"/>
          </p:cNvSpPr>
          <p:nvPr>
            <p:ph type="ctrTitle"/>
          </p:nvPr>
        </p:nvSpPr>
        <p:spPr>
          <a:xfrm>
            <a:off x="1580257" y="864911"/>
            <a:ext cx="9031484" cy="3467282"/>
          </a:xfrm>
        </p:spPr>
        <p:txBody>
          <a:bodyPr anchor="b">
            <a:normAutofit/>
          </a:bodyPr>
          <a:lstStyle/>
          <a:p>
            <a:r>
              <a:rPr lang="en-US" sz="8000"/>
              <a:t>Vibrations &amp; Sound Waves</a:t>
            </a:r>
          </a:p>
        </p:txBody>
      </p:sp>
      <p:sp>
        <p:nvSpPr>
          <p:cNvPr id="12" name="Freeform: Shape 11">
            <a:extLst>
              <a:ext uri="{FF2B5EF4-FFF2-40B4-BE49-F238E27FC236}">
                <a16:creationId xmlns:a16="http://schemas.microsoft.com/office/drawing/2014/main" id="{C65858E6-5C0F-4AAE-A1AC-29BA07FFEE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070707"/>
            <a:ext cx="12192000" cy="1787292"/>
          </a:xfrm>
          <a:custGeom>
            <a:avLst/>
            <a:gdLst>
              <a:gd name="connsiteX0" fmla="*/ 619389 w 12192000"/>
              <a:gd name="connsiteY0" fmla="*/ 0 h 1787292"/>
              <a:gd name="connsiteX1" fmla="*/ 687652 w 12192000"/>
              <a:gd name="connsiteY1" fmla="*/ 3175 h 1787292"/>
              <a:gd name="connsiteX2" fmla="*/ 747977 w 12192000"/>
              <a:gd name="connsiteY2" fmla="*/ 9525 h 1787292"/>
              <a:gd name="connsiteX3" fmla="*/ 800364 w 12192000"/>
              <a:gd name="connsiteY3" fmla="*/ 20637 h 1787292"/>
              <a:gd name="connsiteX4" fmla="*/ 846402 w 12192000"/>
              <a:gd name="connsiteY4" fmla="*/ 36512 h 1787292"/>
              <a:gd name="connsiteX5" fmla="*/ 887677 w 12192000"/>
              <a:gd name="connsiteY5" fmla="*/ 52387 h 1787292"/>
              <a:gd name="connsiteX6" fmla="*/ 924189 w 12192000"/>
              <a:gd name="connsiteY6" fmla="*/ 68262 h 1787292"/>
              <a:gd name="connsiteX7" fmla="*/ 962289 w 12192000"/>
              <a:gd name="connsiteY7" fmla="*/ 87312 h 1787292"/>
              <a:gd name="connsiteX8" fmla="*/ 1000389 w 12192000"/>
              <a:gd name="connsiteY8" fmla="*/ 106362 h 1787292"/>
              <a:gd name="connsiteX9" fmla="*/ 1036902 w 12192000"/>
              <a:gd name="connsiteY9" fmla="*/ 125412 h 1787292"/>
              <a:gd name="connsiteX10" fmla="*/ 1078177 w 12192000"/>
              <a:gd name="connsiteY10" fmla="*/ 141287 h 1787292"/>
              <a:gd name="connsiteX11" fmla="*/ 1124214 w 12192000"/>
              <a:gd name="connsiteY11" fmla="*/ 155575 h 1787292"/>
              <a:gd name="connsiteX12" fmla="*/ 1176602 w 12192000"/>
              <a:gd name="connsiteY12" fmla="*/ 166687 h 1787292"/>
              <a:gd name="connsiteX13" fmla="*/ 1236927 w 12192000"/>
              <a:gd name="connsiteY13" fmla="*/ 174625 h 1787292"/>
              <a:gd name="connsiteX14" fmla="*/ 1305189 w 12192000"/>
              <a:gd name="connsiteY14" fmla="*/ 176212 h 1787292"/>
              <a:gd name="connsiteX15" fmla="*/ 1373452 w 12192000"/>
              <a:gd name="connsiteY15" fmla="*/ 174625 h 1787292"/>
              <a:gd name="connsiteX16" fmla="*/ 1433777 w 12192000"/>
              <a:gd name="connsiteY16" fmla="*/ 166687 h 1787292"/>
              <a:gd name="connsiteX17" fmla="*/ 1486164 w 12192000"/>
              <a:gd name="connsiteY17" fmla="*/ 155575 h 1787292"/>
              <a:gd name="connsiteX18" fmla="*/ 1532202 w 12192000"/>
              <a:gd name="connsiteY18" fmla="*/ 141287 h 1787292"/>
              <a:gd name="connsiteX19" fmla="*/ 1573477 w 12192000"/>
              <a:gd name="connsiteY19" fmla="*/ 125412 h 1787292"/>
              <a:gd name="connsiteX20" fmla="*/ 1609989 w 12192000"/>
              <a:gd name="connsiteY20" fmla="*/ 106362 h 1787292"/>
              <a:gd name="connsiteX21" fmla="*/ 1648089 w 12192000"/>
              <a:gd name="connsiteY21" fmla="*/ 87312 h 1787292"/>
              <a:gd name="connsiteX22" fmla="*/ 1686189 w 12192000"/>
              <a:gd name="connsiteY22" fmla="*/ 68262 h 1787292"/>
              <a:gd name="connsiteX23" fmla="*/ 1722702 w 12192000"/>
              <a:gd name="connsiteY23" fmla="*/ 52387 h 1787292"/>
              <a:gd name="connsiteX24" fmla="*/ 1763977 w 12192000"/>
              <a:gd name="connsiteY24" fmla="*/ 36512 h 1787292"/>
              <a:gd name="connsiteX25" fmla="*/ 1810014 w 12192000"/>
              <a:gd name="connsiteY25" fmla="*/ 20637 h 1787292"/>
              <a:gd name="connsiteX26" fmla="*/ 1862402 w 12192000"/>
              <a:gd name="connsiteY26" fmla="*/ 9525 h 1787292"/>
              <a:gd name="connsiteX27" fmla="*/ 1922727 w 12192000"/>
              <a:gd name="connsiteY27" fmla="*/ 3175 h 1787292"/>
              <a:gd name="connsiteX28" fmla="*/ 1990989 w 12192000"/>
              <a:gd name="connsiteY28" fmla="*/ 0 h 1787292"/>
              <a:gd name="connsiteX29" fmla="*/ 2059252 w 12192000"/>
              <a:gd name="connsiteY29" fmla="*/ 3175 h 1787292"/>
              <a:gd name="connsiteX30" fmla="*/ 2119577 w 12192000"/>
              <a:gd name="connsiteY30" fmla="*/ 9525 h 1787292"/>
              <a:gd name="connsiteX31" fmla="*/ 2171964 w 12192000"/>
              <a:gd name="connsiteY31" fmla="*/ 20637 h 1787292"/>
              <a:gd name="connsiteX32" fmla="*/ 2218002 w 12192000"/>
              <a:gd name="connsiteY32" fmla="*/ 36512 h 1787292"/>
              <a:gd name="connsiteX33" fmla="*/ 2259277 w 12192000"/>
              <a:gd name="connsiteY33" fmla="*/ 52387 h 1787292"/>
              <a:gd name="connsiteX34" fmla="*/ 2295789 w 12192000"/>
              <a:gd name="connsiteY34" fmla="*/ 68262 h 1787292"/>
              <a:gd name="connsiteX35" fmla="*/ 2333889 w 12192000"/>
              <a:gd name="connsiteY35" fmla="*/ 87312 h 1787292"/>
              <a:gd name="connsiteX36" fmla="*/ 2371989 w 12192000"/>
              <a:gd name="connsiteY36" fmla="*/ 106362 h 1787292"/>
              <a:gd name="connsiteX37" fmla="*/ 2408502 w 12192000"/>
              <a:gd name="connsiteY37" fmla="*/ 125412 h 1787292"/>
              <a:gd name="connsiteX38" fmla="*/ 2449777 w 12192000"/>
              <a:gd name="connsiteY38" fmla="*/ 141287 h 1787292"/>
              <a:gd name="connsiteX39" fmla="*/ 2495814 w 12192000"/>
              <a:gd name="connsiteY39" fmla="*/ 155575 h 1787292"/>
              <a:gd name="connsiteX40" fmla="*/ 2548202 w 12192000"/>
              <a:gd name="connsiteY40" fmla="*/ 166687 h 1787292"/>
              <a:gd name="connsiteX41" fmla="*/ 2608527 w 12192000"/>
              <a:gd name="connsiteY41" fmla="*/ 174625 h 1787292"/>
              <a:gd name="connsiteX42" fmla="*/ 2676789 w 12192000"/>
              <a:gd name="connsiteY42" fmla="*/ 176212 h 1787292"/>
              <a:gd name="connsiteX43" fmla="*/ 2745052 w 12192000"/>
              <a:gd name="connsiteY43" fmla="*/ 174625 h 1787292"/>
              <a:gd name="connsiteX44" fmla="*/ 2805377 w 12192000"/>
              <a:gd name="connsiteY44" fmla="*/ 166687 h 1787292"/>
              <a:gd name="connsiteX45" fmla="*/ 2857764 w 12192000"/>
              <a:gd name="connsiteY45" fmla="*/ 155575 h 1787292"/>
              <a:gd name="connsiteX46" fmla="*/ 2903802 w 12192000"/>
              <a:gd name="connsiteY46" fmla="*/ 141287 h 1787292"/>
              <a:gd name="connsiteX47" fmla="*/ 2945077 w 12192000"/>
              <a:gd name="connsiteY47" fmla="*/ 125412 h 1787292"/>
              <a:gd name="connsiteX48" fmla="*/ 2981589 w 12192000"/>
              <a:gd name="connsiteY48" fmla="*/ 106362 h 1787292"/>
              <a:gd name="connsiteX49" fmla="*/ 3019689 w 12192000"/>
              <a:gd name="connsiteY49" fmla="*/ 87312 h 1787292"/>
              <a:gd name="connsiteX50" fmla="*/ 3057789 w 12192000"/>
              <a:gd name="connsiteY50" fmla="*/ 68262 h 1787292"/>
              <a:gd name="connsiteX51" fmla="*/ 3094302 w 12192000"/>
              <a:gd name="connsiteY51" fmla="*/ 52387 h 1787292"/>
              <a:gd name="connsiteX52" fmla="*/ 3135577 w 12192000"/>
              <a:gd name="connsiteY52" fmla="*/ 36512 h 1787292"/>
              <a:gd name="connsiteX53" fmla="*/ 3181614 w 12192000"/>
              <a:gd name="connsiteY53" fmla="*/ 20637 h 1787292"/>
              <a:gd name="connsiteX54" fmla="*/ 3234002 w 12192000"/>
              <a:gd name="connsiteY54" fmla="*/ 9525 h 1787292"/>
              <a:gd name="connsiteX55" fmla="*/ 3294327 w 12192000"/>
              <a:gd name="connsiteY55" fmla="*/ 3175 h 1787292"/>
              <a:gd name="connsiteX56" fmla="*/ 3361002 w 12192000"/>
              <a:gd name="connsiteY56" fmla="*/ 0 h 1787292"/>
              <a:gd name="connsiteX57" fmla="*/ 3430852 w 12192000"/>
              <a:gd name="connsiteY57" fmla="*/ 3175 h 1787292"/>
              <a:gd name="connsiteX58" fmla="*/ 3491177 w 12192000"/>
              <a:gd name="connsiteY58" fmla="*/ 9525 h 1787292"/>
              <a:gd name="connsiteX59" fmla="*/ 3543564 w 12192000"/>
              <a:gd name="connsiteY59" fmla="*/ 20637 h 1787292"/>
              <a:gd name="connsiteX60" fmla="*/ 3589602 w 12192000"/>
              <a:gd name="connsiteY60" fmla="*/ 36512 h 1787292"/>
              <a:gd name="connsiteX61" fmla="*/ 3630877 w 12192000"/>
              <a:gd name="connsiteY61" fmla="*/ 52387 h 1787292"/>
              <a:gd name="connsiteX62" fmla="*/ 3667389 w 12192000"/>
              <a:gd name="connsiteY62" fmla="*/ 68262 h 1787292"/>
              <a:gd name="connsiteX63" fmla="*/ 3705489 w 12192000"/>
              <a:gd name="connsiteY63" fmla="*/ 87312 h 1787292"/>
              <a:gd name="connsiteX64" fmla="*/ 3743589 w 12192000"/>
              <a:gd name="connsiteY64" fmla="*/ 106362 h 1787292"/>
              <a:gd name="connsiteX65" fmla="*/ 3780102 w 12192000"/>
              <a:gd name="connsiteY65" fmla="*/ 125412 h 1787292"/>
              <a:gd name="connsiteX66" fmla="*/ 3821377 w 12192000"/>
              <a:gd name="connsiteY66" fmla="*/ 141287 h 1787292"/>
              <a:gd name="connsiteX67" fmla="*/ 3867414 w 12192000"/>
              <a:gd name="connsiteY67" fmla="*/ 155575 h 1787292"/>
              <a:gd name="connsiteX68" fmla="*/ 3919802 w 12192000"/>
              <a:gd name="connsiteY68" fmla="*/ 166687 h 1787292"/>
              <a:gd name="connsiteX69" fmla="*/ 3980127 w 12192000"/>
              <a:gd name="connsiteY69" fmla="*/ 174625 h 1787292"/>
              <a:gd name="connsiteX70" fmla="*/ 4048389 w 12192000"/>
              <a:gd name="connsiteY70" fmla="*/ 176212 h 1787292"/>
              <a:gd name="connsiteX71" fmla="*/ 4116652 w 12192000"/>
              <a:gd name="connsiteY71" fmla="*/ 174625 h 1787292"/>
              <a:gd name="connsiteX72" fmla="*/ 4176977 w 12192000"/>
              <a:gd name="connsiteY72" fmla="*/ 166687 h 1787292"/>
              <a:gd name="connsiteX73" fmla="*/ 4229364 w 12192000"/>
              <a:gd name="connsiteY73" fmla="*/ 155575 h 1787292"/>
              <a:gd name="connsiteX74" fmla="*/ 4275402 w 12192000"/>
              <a:gd name="connsiteY74" fmla="*/ 141287 h 1787292"/>
              <a:gd name="connsiteX75" fmla="*/ 4316677 w 12192000"/>
              <a:gd name="connsiteY75" fmla="*/ 125412 h 1787292"/>
              <a:gd name="connsiteX76" fmla="*/ 4353189 w 12192000"/>
              <a:gd name="connsiteY76" fmla="*/ 106362 h 1787292"/>
              <a:gd name="connsiteX77" fmla="*/ 4429389 w 12192000"/>
              <a:gd name="connsiteY77" fmla="*/ 68262 h 1787292"/>
              <a:gd name="connsiteX78" fmla="*/ 4465902 w 12192000"/>
              <a:gd name="connsiteY78" fmla="*/ 52387 h 1787292"/>
              <a:gd name="connsiteX79" fmla="*/ 4507177 w 12192000"/>
              <a:gd name="connsiteY79" fmla="*/ 36512 h 1787292"/>
              <a:gd name="connsiteX80" fmla="*/ 4553214 w 12192000"/>
              <a:gd name="connsiteY80" fmla="*/ 20637 h 1787292"/>
              <a:gd name="connsiteX81" fmla="*/ 4605602 w 12192000"/>
              <a:gd name="connsiteY81" fmla="*/ 9525 h 1787292"/>
              <a:gd name="connsiteX82" fmla="*/ 4665928 w 12192000"/>
              <a:gd name="connsiteY82" fmla="*/ 3175 h 1787292"/>
              <a:gd name="connsiteX83" fmla="*/ 4734189 w 12192000"/>
              <a:gd name="connsiteY83" fmla="*/ 0 h 1787292"/>
              <a:gd name="connsiteX84" fmla="*/ 4802453 w 12192000"/>
              <a:gd name="connsiteY84" fmla="*/ 3175 h 1787292"/>
              <a:gd name="connsiteX85" fmla="*/ 4862777 w 12192000"/>
              <a:gd name="connsiteY85" fmla="*/ 9525 h 1787292"/>
              <a:gd name="connsiteX86" fmla="*/ 4915165 w 12192000"/>
              <a:gd name="connsiteY86" fmla="*/ 20637 h 1787292"/>
              <a:gd name="connsiteX87" fmla="*/ 4961201 w 12192000"/>
              <a:gd name="connsiteY87" fmla="*/ 36512 h 1787292"/>
              <a:gd name="connsiteX88" fmla="*/ 5002476 w 12192000"/>
              <a:gd name="connsiteY88" fmla="*/ 52387 h 1787292"/>
              <a:gd name="connsiteX89" fmla="*/ 5038989 w 12192000"/>
              <a:gd name="connsiteY89" fmla="*/ 68262 h 1787292"/>
              <a:gd name="connsiteX90" fmla="*/ 5077089 w 12192000"/>
              <a:gd name="connsiteY90" fmla="*/ 87312 h 1787292"/>
              <a:gd name="connsiteX91" fmla="*/ 5115189 w 12192000"/>
              <a:gd name="connsiteY91" fmla="*/ 106362 h 1787292"/>
              <a:gd name="connsiteX92" fmla="*/ 5151701 w 12192000"/>
              <a:gd name="connsiteY92" fmla="*/ 125412 h 1787292"/>
              <a:gd name="connsiteX93" fmla="*/ 5192976 w 12192000"/>
              <a:gd name="connsiteY93" fmla="*/ 141287 h 1787292"/>
              <a:gd name="connsiteX94" fmla="*/ 5239014 w 12192000"/>
              <a:gd name="connsiteY94" fmla="*/ 155575 h 1787292"/>
              <a:gd name="connsiteX95" fmla="*/ 5291401 w 12192000"/>
              <a:gd name="connsiteY95" fmla="*/ 166687 h 1787292"/>
              <a:gd name="connsiteX96" fmla="*/ 5351727 w 12192000"/>
              <a:gd name="connsiteY96" fmla="*/ 174625 h 1787292"/>
              <a:gd name="connsiteX97" fmla="*/ 5410199 w 12192000"/>
              <a:gd name="connsiteY97" fmla="*/ 175985 h 1787292"/>
              <a:gd name="connsiteX98" fmla="*/ 5468671 w 12192000"/>
              <a:gd name="connsiteY98" fmla="*/ 174625 h 1787292"/>
              <a:gd name="connsiteX99" fmla="*/ 5528996 w 12192000"/>
              <a:gd name="connsiteY99" fmla="*/ 166687 h 1787292"/>
              <a:gd name="connsiteX100" fmla="*/ 5581383 w 12192000"/>
              <a:gd name="connsiteY100" fmla="*/ 155575 h 1787292"/>
              <a:gd name="connsiteX101" fmla="*/ 5627421 w 12192000"/>
              <a:gd name="connsiteY101" fmla="*/ 141287 h 1787292"/>
              <a:gd name="connsiteX102" fmla="*/ 5668696 w 12192000"/>
              <a:gd name="connsiteY102" fmla="*/ 125412 h 1787292"/>
              <a:gd name="connsiteX103" fmla="*/ 5705209 w 12192000"/>
              <a:gd name="connsiteY103" fmla="*/ 106362 h 1787292"/>
              <a:gd name="connsiteX104" fmla="*/ 5743308 w 12192000"/>
              <a:gd name="connsiteY104" fmla="*/ 87312 h 1787292"/>
              <a:gd name="connsiteX105" fmla="*/ 5781408 w 12192000"/>
              <a:gd name="connsiteY105" fmla="*/ 68262 h 1787292"/>
              <a:gd name="connsiteX106" fmla="*/ 5817921 w 12192000"/>
              <a:gd name="connsiteY106" fmla="*/ 52387 h 1787292"/>
              <a:gd name="connsiteX107" fmla="*/ 5859196 w 12192000"/>
              <a:gd name="connsiteY107" fmla="*/ 36512 h 1787292"/>
              <a:gd name="connsiteX108" fmla="*/ 5905234 w 12192000"/>
              <a:gd name="connsiteY108" fmla="*/ 20637 h 1787292"/>
              <a:gd name="connsiteX109" fmla="*/ 5957621 w 12192000"/>
              <a:gd name="connsiteY109" fmla="*/ 9525 h 1787292"/>
              <a:gd name="connsiteX110" fmla="*/ 6017947 w 12192000"/>
              <a:gd name="connsiteY110" fmla="*/ 3175 h 1787292"/>
              <a:gd name="connsiteX111" fmla="*/ 6086208 w 12192000"/>
              <a:gd name="connsiteY111" fmla="*/ 0 h 1787292"/>
              <a:gd name="connsiteX112" fmla="*/ 6095999 w 12192000"/>
              <a:gd name="connsiteY112" fmla="*/ 455 h 1787292"/>
              <a:gd name="connsiteX113" fmla="*/ 6105789 w 12192000"/>
              <a:gd name="connsiteY113" fmla="*/ 0 h 1787292"/>
              <a:gd name="connsiteX114" fmla="*/ 6174052 w 12192000"/>
              <a:gd name="connsiteY114" fmla="*/ 3175 h 1787292"/>
              <a:gd name="connsiteX115" fmla="*/ 6234377 w 12192000"/>
              <a:gd name="connsiteY115" fmla="*/ 9525 h 1787292"/>
              <a:gd name="connsiteX116" fmla="*/ 6286764 w 12192000"/>
              <a:gd name="connsiteY116" fmla="*/ 20637 h 1787292"/>
              <a:gd name="connsiteX117" fmla="*/ 6332802 w 12192000"/>
              <a:gd name="connsiteY117" fmla="*/ 36512 h 1787292"/>
              <a:gd name="connsiteX118" fmla="*/ 6374077 w 12192000"/>
              <a:gd name="connsiteY118" fmla="*/ 52387 h 1787292"/>
              <a:gd name="connsiteX119" fmla="*/ 6410589 w 12192000"/>
              <a:gd name="connsiteY119" fmla="*/ 68262 h 1787292"/>
              <a:gd name="connsiteX120" fmla="*/ 6448689 w 12192000"/>
              <a:gd name="connsiteY120" fmla="*/ 87312 h 1787292"/>
              <a:gd name="connsiteX121" fmla="*/ 6486789 w 12192000"/>
              <a:gd name="connsiteY121" fmla="*/ 106362 h 1787292"/>
              <a:gd name="connsiteX122" fmla="*/ 6523302 w 12192000"/>
              <a:gd name="connsiteY122" fmla="*/ 125412 h 1787292"/>
              <a:gd name="connsiteX123" fmla="*/ 6564577 w 12192000"/>
              <a:gd name="connsiteY123" fmla="*/ 141287 h 1787292"/>
              <a:gd name="connsiteX124" fmla="*/ 6610614 w 12192000"/>
              <a:gd name="connsiteY124" fmla="*/ 155575 h 1787292"/>
              <a:gd name="connsiteX125" fmla="*/ 6663002 w 12192000"/>
              <a:gd name="connsiteY125" fmla="*/ 166687 h 1787292"/>
              <a:gd name="connsiteX126" fmla="*/ 6723327 w 12192000"/>
              <a:gd name="connsiteY126" fmla="*/ 174625 h 1787292"/>
              <a:gd name="connsiteX127" fmla="*/ 6781799 w 12192000"/>
              <a:gd name="connsiteY127" fmla="*/ 175985 h 1787292"/>
              <a:gd name="connsiteX128" fmla="*/ 6840271 w 12192000"/>
              <a:gd name="connsiteY128" fmla="*/ 174625 h 1787292"/>
              <a:gd name="connsiteX129" fmla="*/ 6900596 w 12192000"/>
              <a:gd name="connsiteY129" fmla="*/ 166687 h 1787292"/>
              <a:gd name="connsiteX130" fmla="*/ 6952983 w 12192000"/>
              <a:gd name="connsiteY130" fmla="*/ 155575 h 1787292"/>
              <a:gd name="connsiteX131" fmla="*/ 6999021 w 12192000"/>
              <a:gd name="connsiteY131" fmla="*/ 141287 h 1787292"/>
              <a:gd name="connsiteX132" fmla="*/ 7040296 w 12192000"/>
              <a:gd name="connsiteY132" fmla="*/ 125412 h 1787292"/>
              <a:gd name="connsiteX133" fmla="*/ 7076808 w 12192000"/>
              <a:gd name="connsiteY133" fmla="*/ 106362 h 1787292"/>
              <a:gd name="connsiteX134" fmla="*/ 7114908 w 12192000"/>
              <a:gd name="connsiteY134" fmla="*/ 87312 h 1787292"/>
              <a:gd name="connsiteX135" fmla="*/ 7153008 w 12192000"/>
              <a:gd name="connsiteY135" fmla="*/ 68262 h 1787292"/>
              <a:gd name="connsiteX136" fmla="*/ 7189521 w 12192000"/>
              <a:gd name="connsiteY136" fmla="*/ 52387 h 1787292"/>
              <a:gd name="connsiteX137" fmla="*/ 7230796 w 12192000"/>
              <a:gd name="connsiteY137" fmla="*/ 36512 h 1787292"/>
              <a:gd name="connsiteX138" fmla="*/ 7276833 w 12192000"/>
              <a:gd name="connsiteY138" fmla="*/ 20637 h 1787292"/>
              <a:gd name="connsiteX139" fmla="*/ 7329221 w 12192000"/>
              <a:gd name="connsiteY139" fmla="*/ 9525 h 1787292"/>
              <a:gd name="connsiteX140" fmla="*/ 7389546 w 12192000"/>
              <a:gd name="connsiteY140" fmla="*/ 3175 h 1787292"/>
              <a:gd name="connsiteX141" fmla="*/ 7457808 w 12192000"/>
              <a:gd name="connsiteY141" fmla="*/ 0 h 1787292"/>
              <a:gd name="connsiteX142" fmla="*/ 7526071 w 12192000"/>
              <a:gd name="connsiteY142" fmla="*/ 3175 h 1787292"/>
              <a:gd name="connsiteX143" fmla="*/ 7586396 w 12192000"/>
              <a:gd name="connsiteY143" fmla="*/ 9525 h 1787292"/>
              <a:gd name="connsiteX144" fmla="*/ 7638783 w 12192000"/>
              <a:gd name="connsiteY144" fmla="*/ 20637 h 1787292"/>
              <a:gd name="connsiteX145" fmla="*/ 7684821 w 12192000"/>
              <a:gd name="connsiteY145" fmla="*/ 36512 h 1787292"/>
              <a:gd name="connsiteX146" fmla="*/ 7726096 w 12192000"/>
              <a:gd name="connsiteY146" fmla="*/ 52387 h 1787292"/>
              <a:gd name="connsiteX147" fmla="*/ 7762608 w 12192000"/>
              <a:gd name="connsiteY147" fmla="*/ 68262 h 1787292"/>
              <a:gd name="connsiteX148" fmla="*/ 7800708 w 12192000"/>
              <a:gd name="connsiteY148" fmla="*/ 87312 h 1787292"/>
              <a:gd name="connsiteX149" fmla="*/ 7838808 w 12192000"/>
              <a:gd name="connsiteY149" fmla="*/ 106362 h 1787292"/>
              <a:gd name="connsiteX150" fmla="*/ 7875321 w 12192000"/>
              <a:gd name="connsiteY150" fmla="*/ 125412 h 1787292"/>
              <a:gd name="connsiteX151" fmla="*/ 7916596 w 12192000"/>
              <a:gd name="connsiteY151" fmla="*/ 141287 h 1787292"/>
              <a:gd name="connsiteX152" fmla="*/ 7962633 w 12192000"/>
              <a:gd name="connsiteY152" fmla="*/ 155575 h 1787292"/>
              <a:gd name="connsiteX153" fmla="*/ 8015021 w 12192000"/>
              <a:gd name="connsiteY153" fmla="*/ 166687 h 1787292"/>
              <a:gd name="connsiteX154" fmla="*/ 8075346 w 12192000"/>
              <a:gd name="connsiteY154" fmla="*/ 174625 h 1787292"/>
              <a:gd name="connsiteX155" fmla="*/ 8143608 w 12192000"/>
              <a:gd name="connsiteY155" fmla="*/ 176212 h 1787292"/>
              <a:gd name="connsiteX156" fmla="*/ 8211871 w 12192000"/>
              <a:gd name="connsiteY156" fmla="*/ 174625 h 1787292"/>
              <a:gd name="connsiteX157" fmla="*/ 8272196 w 12192000"/>
              <a:gd name="connsiteY157" fmla="*/ 166687 h 1787292"/>
              <a:gd name="connsiteX158" fmla="*/ 8324583 w 12192000"/>
              <a:gd name="connsiteY158" fmla="*/ 155575 h 1787292"/>
              <a:gd name="connsiteX159" fmla="*/ 8370621 w 12192000"/>
              <a:gd name="connsiteY159" fmla="*/ 141287 h 1787292"/>
              <a:gd name="connsiteX160" fmla="*/ 8411896 w 12192000"/>
              <a:gd name="connsiteY160" fmla="*/ 125412 h 1787292"/>
              <a:gd name="connsiteX161" fmla="*/ 8448408 w 12192000"/>
              <a:gd name="connsiteY161" fmla="*/ 106362 h 1787292"/>
              <a:gd name="connsiteX162" fmla="*/ 8486508 w 12192000"/>
              <a:gd name="connsiteY162" fmla="*/ 87312 h 1787292"/>
              <a:gd name="connsiteX163" fmla="*/ 8524608 w 12192000"/>
              <a:gd name="connsiteY163" fmla="*/ 68262 h 1787292"/>
              <a:gd name="connsiteX164" fmla="*/ 8561120 w 12192000"/>
              <a:gd name="connsiteY164" fmla="*/ 52387 h 1787292"/>
              <a:gd name="connsiteX165" fmla="*/ 8602396 w 12192000"/>
              <a:gd name="connsiteY165" fmla="*/ 36512 h 1787292"/>
              <a:gd name="connsiteX166" fmla="*/ 8648432 w 12192000"/>
              <a:gd name="connsiteY166" fmla="*/ 20637 h 1787292"/>
              <a:gd name="connsiteX167" fmla="*/ 8700820 w 12192000"/>
              <a:gd name="connsiteY167" fmla="*/ 9525 h 1787292"/>
              <a:gd name="connsiteX168" fmla="*/ 8761146 w 12192000"/>
              <a:gd name="connsiteY168" fmla="*/ 3175 h 1787292"/>
              <a:gd name="connsiteX169" fmla="*/ 8827820 w 12192000"/>
              <a:gd name="connsiteY169" fmla="*/ 0 h 1787292"/>
              <a:gd name="connsiteX170" fmla="*/ 8897670 w 12192000"/>
              <a:gd name="connsiteY170" fmla="*/ 3175 h 1787292"/>
              <a:gd name="connsiteX171" fmla="*/ 8957996 w 12192000"/>
              <a:gd name="connsiteY171" fmla="*/ 9525 h 1787292"/>
              <a:gd name="connsiteX172" fmla="*/ 9010382 w 12192000"/>
              <a:gd name="connsiteY172" fmla="*/ 20637 h 1787292"/>
              <a:gd name="connsiteX173" fmla="*/ 9056420 w 12192000"/>
              <a:gd name="connsiteY173" fmla="*/ 36512 h 1787292"/>
              <a:gd name="connsiteX174" fmla="*/ 9097696 w 12192000"/>
              <a:gd name="connsiteY174" fmla="*/ 52387 h 1787292"/>
              <a:gd name="connsiteX175" fmla="*/ 9134208 w 12192000"/>
              <a:gd name="connsiteY175" fmla="*/ 68262 h 1787292"/>
              <a:gd name="connsiteX176" fmla="*/ 9172308 w 12192000"/>
              <a:gd name="connsiteY176" fmla="*/ 87312 h 1787292"/>
              <a:gd name="connsiteX177" fmla="*/ 9210408 w 12192000"/>
              <a:gd name="connsiteY177" fmla="*/ 106362 h 1787292"/>
              <a:gd name="connsiteX178" fmla="*/ 9246920 w 12192000"/>
              <a:gd name="connsiteY178" fmla="*/ 125412 h 1787292"/>
              <a:gd name="connsiteX179" fmla="*/ 9288196 w 12192000"/>
              <a:gd name="connsiteY179" fmla="*/ 141287 h 1787292"/>
              <a:gd name="connsiteX180" fmla="*/ 9334232 w 12192000"/>
              <a:gd name="connsiteY180" fmla="*/ 155575 h 1787292"/>
              <a:gd name="connsiteX181" fmla="*/ 9386620 w 12192000"/>
              <a:gd name="connsiteY181" fmla="*/ 166687 h 1787292"/>
              <a:gd name="connsiteX182" fmla="*/ 9446946 w 12192000"/>
              <a:gd name="connsiteY182" fmla="*/ 174625 h 1787292"/>
              <a:gd name="connsiteX183" fmla="*/ 9515208 w 12192000"/>
              <a:gd name="connsiteY183" fmla="*/ 176212 h 1787292"/>
              <a:gd name="connsiteX184" fmla="*/ 9583470 w 12192000"/>
              <a:gd name="connsiteY184" fmla="*/ 174625 h 1787292"/>
              <a:gd name="connsiteX185" fmla="*/ 9643796 w 12192000"/>
              <a:gd name="connsiteY185" fmla="*/ 166687 h 1787292"/>
              <a:gd name="connsiteX186" fmla="*/ 9696182 w 12192000"/>
              <a:gd name="connsiteY186" fmla="*/ 155575 h 1787292"/>
              <a:gd name="connsiteX187" fmla="*/ 9742220 w 12192000"/>
              <a:gd name="connsiteY187" fmla="*/ 141287 h 1787292"/>
              <a:gd name="connsiteX188" fmla="*/ 9783496 w 12192000"/>
              <a:gd name="connsiteY188" fmla="*/ 125412 h 1787292"/>
              <a:gd name="connsiteX189" fmla="*/ 9820008 w 12192000"/>
              <a:gd name="connsiteY189" fmla="*/ 106362 h 1787292"/>
              <a:gd name="connsiteX190" fmla="*/ 9896208 w 12192000"/>
              <a:gd name="connsiteY190" fmla="*/ 68262 h 1787292"/>
              <a:gd name="connsiteX191" fmla="*/ 9932720 w 12192000"/>
              <a:gd name="connsiteY191" fmla="*/ 52387 h 1787292"/>
              <a:gd name="connsiteX192" fmla="*/ 9973996 w 12192000"/>
              <a:gd name="connsiteY192" fmla="*/ 36512 h 1787292"/>
              <a:gd name="connsiteX193" fmla="*/ 10020032 w 12192000"/>
              <a:gd name="connsiteY193" fmla="*/ 20637 h 1787292"/>
              <a:gd name="connsiteX194" fmla="*/ 10072420 w 12192000"/>
              <a:gd name="connsiteY194" fmla="*/ 9525 h 1787292"/>
              <a:gd name="connsiteX195" fmla="*/ 10132746 w 12192000"/>
              <a:gd name="connsiteY195" fmla="*/ 3175 h 1787292"/>
              <a:gd name="connsiteX196" fmla="*/ 10201008 w 12192000"/>
              <a:gd name="connsiteY196" fmla="*/ 0 h 1787292"/>
              <a:gd name="connsiteX197" fmla="*/ 10269270 w 12192000"/>
              <a:gd name="connsiteY197" fmla="*/ 3175 h 1787292"/>
              <a:gd name="connsiteX198" fmla="*/ 10329596 w 12192000"/>
              <a:gd name="connsiteY198" fmla="*/ 9525 h 1787292"/>
              <a:gd name="connsiteX199" fmla="*/ 10381982 w 12192000"/>
              <a:gd name="connsiteY199" fmla="*/ 20637 h 1787292"/>
              <a:gd name="connsiteX200" fmla="*/ 10428020 w 12192000"/>
              <a:gd name="connsiteY200" fmla="*/ 36512 h 1787292"/>
              <a:gd name="connsiteX201" fmla="*/ 10469296 w 12192000"/>
              <a:gd name="connsiteY201" fmla="*/ 52387 h 1787292"/>
              <a:gd name="connsiteX202" fmla="*/ 10505808 w 12192000"/>
              <a:gd name="connsiteY202" fmla="*/ 68262 h 1787292"/>
              <a:gd name="connsiteX203" fmla="*/ 10543908 w 12192000"/>
              <a:gd name="connsiteY203" fmla="*/ 87312 h 1787292"/>
              <a:gd name="connsiteX204" fmla="*/ 10582008 w 12192000"/>
              <a:gd name="connsiteY204" fmla="*/ 106362 h 1787292"/>
              <a:gd name="connsiteX205" fmla="*/ 10618520 w 12192000"/>
              <a:gd name="connsiteY205" fmla="*/ 125412 h 1787292"/>
              <a:gd name="connsiteX206" fmla="*/ 10659796 w 12192000"/>
              <a:gd name="connsiteY206" fmla="*/ 141287 h 1787292"/>
              <a:gd name="connsiteX207" fmla="*/ 10705832 w 12192000"/>
              <a:gd name="connsiteY207" fmla="*/ 155575 h 1787292"/>
              <a:gd name="connsiteX208" fmla="*/ 10758220 w 12192000"/>
              <a:gd name="connsiteY208" fmla="*/ 166687 h 1787292"/>
              <a:gd name="connsiteX209" fmla="*/ 10818546 w 12192000"/>
              <a:gd name="connsiteY209" fmla="*/ 174625 h 1787292"/>
              <a:gd name="connsiteX210" fmla="*/ 10886808 w 12192000"/>
              <a:gd name="connsiteY210" fmla="*/ 176212 h 1787292"/>
              <a:gd name="connsiteX211" fmla="*/ 10955070 w 12192000"/>
              <a:gd name="connsiteY211" fmla="*/ 174625 h 1787292"/>
              <a:gd name="connsiteX212" fmla="*/ 11015396 w 12192000"/>
              <a:gd name="connsiteY212" fmla="*/ 166687 h 1787292"/>
              <a:gd name="connsiteX213" fmla="*/ 11067782 w 12192000"/>
              <a:gd name="connsiteY213" fmla="*/ 155575 h 1787292"/>
              <a:gd name="connsiteX214" fmla="*/ 11113820 w 12192000"/>
              <a:gd name="connsiteY214" fmla="*/ 141287 h 1787292"/>
              <a:gd name="connsiteX215" fmla="*/ 11155096 w 12192000"/>
              <a:gd name="connsiteY215" fmla="*/ 125412 h 1787292"/>
              <a:gd name="connsiteX216" fmla="*/ 11191608 w 12192000"/>
              <a:gd name="connsiteY216" fmla="*/ 106362 h 1787292"/>
              <a:gd name="connsiteX217" fmla="*/ 11229708 w 12192000"/>
              <a:gd name="connsiteY217" fmla="*/ 87312 h 1787292"/>
              <a:gd name="connsiteX218" fmla="*/ 11267808 w 12192000"/>
              <a:gd name="connsiteY218" fmla="*/ 68262 h 1787292"/>
              <a:gd name="connsiteX219" fmla="*/ 11304320 w 12192000"/>
              <a:gd name="connsiteY219" fmla="*/ 52387 h 1787292"/>
              <a:gd name="connsiteX220" fmla="*/ 11345596 w 12192000"/>
              <a:gd name="connsiteY220" fmla="*/ 36512 h 1787292"/>
              <a:gd name="connsiteX221" fmla="*/ 11391632 w 12192000"/>
              <a:gd name="connsiteY221" fmla="*/ 20637 h 1787292"/>
              <a:gd name="connsiteX222" fmla="*/ 11444020 w 12192000"/>
              <a:gd name="connsiteY222" fmla="*/ 9525 h 1787292"/>
              <a:gd name="connsiteX223" fmla="*/ 11504346 w 12192000"/>
              <a:gd name="connsiteY223" fmla="*/ 3175 h 1787292"/>
              <a:gd name="connsiteX224" fmla="*/ 11572608 w 12192000"/>
              <a:gd name="connsiteY224" fmla="*/ 0 h 1787292"/>
              <a:gd name="connsiteX225" fmla="*/ 11640870 w 12192000"/>
              <a:gd name="connsiteY225" fmla="*/ 3175 h 1787292"/>
              <a:gd name="connsiteX226" fmla="*/ 11701196 w 12192000"/>
              <a:gd name="connsiteY226" fmla="*/ 9525 h 1787292"/>
              <a:gd name="connsiteX227" fmla="*/ 11753582 w 12192000"/>
              <a:gd name="connsiteY227" fmla="*/ 20637 h 1787292"/>
              <a:gd name="connsiteX228" fmla="*/ 11799620 w 12192000"/>
              <a:gd name="connsiteY228" fmla="*/ 36512 h 1787292"/>
              <a:gd name="connsiteX229" fmla="*/ 11840896 w 12192000"/>
              <a:gd name="connsiteY229" fmla="*/ 52387 h 1787292"/>
              <a:gd name="connsiteX230" fmla="*/ 11877408 w 12192000"/>
              <a:gd name="connsiteY230" fmla="*/ 68262 h 1787292"/>
              <a:gd name="connsiteX231" fmla="*/ 11915508 w 12192000"/>
              <a:gd name="connsiteY231" fmla="*/ 87312 h 1787292"/>
              <a:gd name="connsiteX232" fmla="*/ 11953608 w 12192000"/>
              <a:gd name="connsiteY232" fmla="*/ 106362 h 1787292"/>
              <a:gd name="connsiteX233" fmla="*/ 11990120 w 12192000"/>
              <a:gd name="connsiteY233" fmla="*/ 125412 h 1787292"/>
              <a:gd name="connsiteX234" fmla="*/ 12031396 w 12192000"/>
              <a:gd name="connsiteY234" fmla="*/ 141287 h 1787292"/>
              <a:gd name="connsiteX235" fmla="*/ 12077432 w 12192000"/>
              <a:gd name="connsiteY235" fmla="*/ 155575 h 1787292"/>
              <a:gd name="connsiteX236" fmla="*/ 12129820 w 12192000"/>
              <a:gd name="connsiteY236" fmla="*/ 166688 h 1787292"/>
              <a:gd name="connsiteX237" fmla="*/ 12190146 w 12192000"/>
              <a:gd name="connsiteY237" fmla="*/ 174625 h 1787292"/>
              <a:gd name="connsiteX238" fmla="*/ 12192000 w 12192000"/>
              <a:gd name="connsiteY238" fmla="*/ 174668 h 1787292"/>
              <a:gd name="connsiteX239" fmla="*/ 12192000 w 12192000"/>
              <a:gd name="connsiteY239" fmla="*/ 885826 h 1787292"/>
              <a:gd name="connsiteX240" fmla="*/ 12192000 w 12192000"/>
              <a:gd name="connsiteY240" fmla="*/ 1787292 h 1787292"/>
              <a:gd name="connsiteX241" fmla="*/ 0 w 12192000"/>
              <a:gd name="connsiteY241" fmla="*/ 1787292 h 1787292"/>
              <a:gd name="connsiteX242" fmla="*/ 0 w 12192000"/>
              <a:gd name="connsiteY242" fmla="*/ 885826 h 1787292"/>
              <a:gd name="connsiteX243" fmla="*/ 0 w 12192000"/>
              <a:gd name="connsiteY243" fmla="*/ 174668 h 1787292"/>
              <a:gd name="connsiteX244" fmla="*/ 1852 w 12192000"/>
              <a:gd name="connsiteY244" fmla="*/ 174625 h 1787292"/>
              <a:gd name="connsiteX245" fmla="*/ 62177 w 12192000"/>
              <a:gd name="connsiteY245" fmla="*/ 166687 h 1787292"/>
              <a:gd name="connsiteX246" fmla="*/ 114564 w 12192000"/>
              <a:gd name="connsiteY246" fmla="*/ 155575 h 1787292"/>
              <a:gd name="connsiteX247" fmla="*/ 160602 w 12192000"/>
              <a:gd name="connsiteY247" fmla="*/ 141287 h 1787292"/>
              <a:gd name="connsiteX248" fmla="*/ 201877 w 12192000"/>
              <a:gd name="connsiteY248" fmla="*/ 125412 h 1787292"/>
              <a:gd name="connsiteX249" fmla="*/ 238389 w 12192000"/>
              <a:gd name="connsiteY249" fmla="*/ 106362 h 1787292"/>
              <a:gd name="connsiteX250" fmla="*/ 276489 w 12192000"/>
              <a:gd name="connsiteY250" fmla="*/ 87312 h 1787292"/>
              <a:gd name="connsiteX251" fmla="*/ 314589 w 12192000"/>
              <a:gd name="connsiteY251" fmla="*/ 68262 h 1787292"/>
              <a:gd name="connsiteX252" fmla="*/ 351102 w 12192000"/>
              <a:gd name="connsiteY252" fmla="*/ 52387 h 1787292"/>
              <a:gd name="connsiteX253" fmla="*/ 392377 w 12192000"/>
              <a:gd name="connsiteY253" fmla="*/ 36512 h 1787292"/>
              <a:gd name="connsiteX254" fmla="*/ 438414 w 12192000"/>
              <a:gd name="connsiteY254" fmla="*/ 20637 h 1787292"/>
              <a:gd name="connsiteX255" fmla="*/ 490802 w 12192000"/>
              <a:gd name="connsiteY255" fmla="*/ 9525 h 1787292"/>
              <a:gd name="connsiteX256" fmla="*/ 551127 w 12192000"/>
              <a:gd name="connsiteY256" fmla="*/ 3175 h 1787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Lst>
            <a:rect l="l" t="t" r="r" b="b"/>
            <a:pathLst>
              <a:path w="12192000" h="1787292">
                <a:moveTo>
                  <a:pt x="619389" y="0"/>
                </a:moveTo>
                <a:lnTo>
                  <a:pt x="687652" y="3175"/>
                </a:lnTo>
                <a:lnTo>
                  <a:pt x="747977" y="9525"/>
                </a:lnTo>
                <a:lnTo>
                  <a:pt x="800364" y="20637"/>
                </a:lnTo>
                <a:lnTo>
                  <a:pt x="846402" y="36512"/>
                </a:lnTo>
                <a:lnTo>
                  <a:pt x="887677" y="52387"/>
                </a:lnTo>
                <a:lnTo>
                  <a:pt x="924189" y="68262"/>
                </a:lnTo>
                <a:lnTo>
                  <a:pt x="962289" y="87312"/>
                </a:lnTo>
                <a:lnTo>
                  <a:pt x="1000389" y="106362"/>
                </a:lnTo>
                <a:lnTo>
                  <a:pt x="1036902" y="125412"/>
                </a:lnTo>
                <a:lnTo>
                  <a:pt x="1078177" y="141287"/>
                </a:lnTo>
                <a:lnTo>
                  <a:pt x="1124214" y="155575"/>
                </a:lnTo>
                <a:lnTo>
                  <a:pt x="1176602" y="166687"/>
                </a:lnTo>
                <a:lnTo>
                  <a:pt x="1236927" y="174625"/>
                </a:lnTo>
                <a:lnTo>
                  <a:pt x="1305189" y="176212"/>
                </a:lnTo>
                <a:lnTo>
                  <a:pt x="1373452" y="174625"/>
                </a:lnTo>
                <a:lnTo>
                  <a:pt x="1433777" y="166687"/>
                </a:lnTo>
                <a:lnTo>
                  <a:pt x="1486164" y="155575"/>
                </a:lnTo>
                <a:lnTo>
                  <a:pt x="1532202" y="141287"/>
                </a:lnTo>
                <a:lnTo>
                  <a:pt x="1573477" y="125412"/>
                </a:lnTo>
                <a:lnTo>
                  <a:pt x="1609989" y="106362"/>
                </a:lnTo>
                <a:lnTo>
                  <a:pt x="1648089" y="87312"/>
                </a:lnTo>
                <a:lnTo>
                  <a:pt x="1686189" y="68262"/>
                </a:lnTo>
                <a:lnTo>
                  <a:pt x="1722702" y="52387"/>
                </a:lnTo>
                <a:lnTo>
                  <a:pt x="1763977" y="36512"/>
                </a:lnTo>
                <a:lnTo>
                  <a:pt x="1810014" y="20637"/>
                </a:lnTo>
                <a:lnTo>
                  <a:pt x="1862402" y="9525"/>
                </a:lnTo>
                <a:lnTo>
                  <a:pt x="1922727" y="3175"/>
                </a:lnTo>
                <a:lnTo>
                  <a:pt x="1990989" y="0"/>
                </a:lnTo>
                <a:lnTo>
                  <a:pt x="2059252" y="3175"/>
                </a:lnTo>
                <a:lnTo>
                  <a:pt x="2119577" y="9525"/>
                </a:lnTo>
                <a:lnTo>
                  <a:pt x="2171964" y="20637"/>
                </a:lnTo>
                <a:lnTo>
                  <a:pt x="2218002" y="36512"/>
                </a:lnTo>
                <a:lnTo>
                  <a:pt x="2259277" y="52387"/>
                </a:lnTo>
                <a:lnTo>
                  <a:pt x="2295789" y="68262"/>
                </a:lnTo>
                <a:lnTo>
                  <a:pt x="2333889" y="87312"/>
                </a:lnTo>
                <a:lnTo>
                  <a:pt x="2371989" y="106362"/>
                </a:lnTo>
                <a:lnTo>
                  <a:pt x="2408502" y="125412"/>
                </a:lnTo>
                <a:lnTo>
                  <a:pt x="2449777" y="141287"/>
                </a:lnTo>
                <a:lnTo>
                  <a:pt x="2495814" y="155575"/>
                </a:lnTo>
                <a:lnTo>
                  <a:pt x="2548202" y="166687"/>
                </a:lnTo>
                <a:lnTo>
                  <a:pt x="2608527" y="174625"/>
                </a:lnTo>
                <a:lnTo>
                  <a:pt x="2676789" y="176212"/>
                </a:lnTo>
                <a:lnTo>
                  <a:pt x="2745052" y="174625"/>
                </a:lnTo>
                <a:lnTo>
                  <a:pt x="2805377" y="166687"/>
                </a:lnTo>
                <a:lnTo>
                  <a:pt x="2857764" y="155575"/>
                </a:lnTo>
                <a:lnTo>
                  <a:pt x="2903802" y="141287"/>
                </a:lnTo>
                <a:lnTo>
                  <a:pt x="2945077" y="125412"/>
                </a:lnTo>
                <a:lnTo>
                  <a:pt x="2981589" y="106362"/>
                </a:lnTo>
                <a:lnTo>
                  <a:pt x="3019689" y="87312"/>
                </a:lnTo>
                <a:lnTo>
                  <a:pt x="3057789" y="68262"/>
                </a:lnTo>
                <a:lnTo>
                  <a:pt x="3094302" y="52387"/>
                </a:lnTo>
                <a:lnTo>
                  <a:pt x="3135577" y="36512"/>
                </a:lnTo>
                <a:lnTo>
                  <a:pt x="3181614" y="20637"/>
                </a:lnTo>
                <a:lnTo>
                  <a:pt x="3234002" y="9525"/>
                </a:lnTo>
                <a:lnTo>
                  <a:pt x="3294327" y="3175"/>
                </a:lnTo>
                <a:lnTo>
                  <a:pt x="3361002" y="0"/>
                </a:lnTo>
                <a:lnTo>
                  <a:pt x="3430852" y="3175"/>
                </a:lnTo>
                <a:lnTo>
                  <a:pt x="3491177" y="9525"/>
                </a:lnTo>
                <a:lnTo>
                  <a:pt x="3543564" y="20637"/>
                </a:lnTo>
                <a:lnTo>
                  <a:pt x="3589602" y="36512"/>
                </a:lnTo>
                <a:lnTo>
                  <a:pt x="3630877" y="52387"/>
                </a:lnTo>
                <a:lnTo>
                  <a:pt x="3667389" y="68262"/>
                </a:lnTo>
                <a:lnTo>
                  <a:pt x="3705489" y="87312"/>
                </a:lnTo>
                <a:lnTo>
                  <a:pt x="3743589" y="106362"/>
                </a:lnTo>
                <a:lnTo>
                  <a:pt x="3780102" y="125412"/>
                </a:lnTo>
                <a:lnTo>
                  <a:pt x="3821377" y="141287"/>
                </a:lnTo>
                <a:lnTo>
                  <a:pt x="3867414" y="155575"/>
                </a:lnTo>
                <a:lnTo>
                  <a:pt x="3919802" y="166687"/>
                </a:lnTo>
                <a:lnTo>
                  <a:pt x="3980127" y="174625"/>
                </a:lnTo>
                <a:lnTo>
                  <a:pt x="4048389" y="176212"/>
                </a:lnTo>
                <a:lnTo>
                  <a:pt x="4116652" y="174625"/>
                </a:lnTo>
                <a:lnTo>
                  <a:pt x="4176977" y="166687"/>
                </a:lnTo>
                <a:lnTo>
                  <a:pt x="4229364" y="155575"/>
                </a:lnTo>
                <a:lnTo>
                  <a:pt x="4275402" y="141287"/>
                </a:lnTo>
                <a:lnTo>
                  <a:pt x="4316677" y="125412"/>
                </a:lnTo>
                <a:lnTo>
                  <a:pt x="4353189" y="106362"/>
                </a:lnTo>
                <a:lnTo>
                  <a:pt x="4429389" y="68262"/>
                </a:lnTo>
                <a:lnTo>
                  <a:pt x="4465902" y="52387"/>
                </a:lnTo>
                <a:lnTo>
                  <a:pt x="4507177" y="36512"/>
                </a:lnTo>
                <a:lnTo>
                  <a:pt x="4553214" y="20637"/>
                </a:lnTo>
                <a:lnTo>
                  <a:pt x="4605602" y="9525"/>
                </a:lnTo>
                <a:lnTo>
                  <a:pt x="4665928" y="3175"/>
                </a:lnTo>
                <a:lnTo>
                  <a:pt x="4734189" y="0"/>
                </a:lnTo>
                <a:lnTo>
                  <a:pt x="4802453" y="3175"/>
                </a:lnTo>
                <a:lnTo>
                  <a:pt x="4862777" y="9525"/>
                </a:lnTo>
                <a:lnTo>
                  <a:pt x="4915165" y="20637"/>
                </a:lnTo>
                <a:lnTo>
                  <a:pt x="4961201" y="36512"/>
                </a:lnTo>
                <a:lnTo>
                  <a:pt x="5002476" y="52387"/>
                </a:lnTo>
                <a:lnTo>
                  <a:pt x="5038989" y="68262"/>
                </a:lnTo>
                <a:lnTo>
                  <a:pt x="5077089" y="87312"/>
                </a:lnTo>
                <a:lnTo>
                  <a:pt x="5115189" y="106362"/>
                </a:lnTo>
                <a:lnTo>
                  <a:pt x="5151701" y="125412"/>
                </a:lnTo>
                <a:lnTo>
                  <a:pt x="5192976" y="141287"/>
                </a:lnTo>
                <a:lnTo>
                  <a:pt x="5239014" y="155575"/>
                </a:lnTo>
                <a:lnTo>
                  <a:pt x="5291401" y="166687"/>
                </a:lnTo>
                <a:lnTo>
                  <a:pt x="5351727" y="174625"/>
                </a:lnTo>
                <a:lnTo>
                  <a:pt x="5410199" y="175985"/>
                </a:lnTo>
                <a:lnTo>
                  <a:pt x="5468671" y="174625"/>
                </a:lnTo>
                <a:lnTo>
                  <a:pt x="5528996" y="166687"/>
                </a:lnTo>
                <a:lnTo>
                  <a:pt x="5581383" y="155575"/>
                </a:lnTo>
                <a:lnTo>
                  <a:pt x="5627421" y="141287"/>
                </a:lnTo>
                <a:lnTo>
                  <a:pt x="5668696" y="125412"/>
                </a:lnTo>
                <a:lnTo>
                  <a:pt x="5705209" y="106362"/>
                </a:lnTo>
                <a:lnTo>
                  <a:pt x="5743308" y="87312"/>
                </a:lnTo>
                <a:lnTo>
                  <a:pt x="5781408" y="68262"/>
                </a:lnTo>
                <a:lnTo>
                  <a:pt x="5817921" y="52387"/>
                </a:lnTo>
                <a:lnTo>
                  <a:pt x="5859196" y="36512"/>
                </a:lnTo>
                <a:lnTo>
                  <a:pt x="5905234" y="20637"/>
                </a:lnTo>
                <a:lnTo>
                  <a:pt x="5957621" y="9525"/>
                </a:lnTo>
                <a:lnTo>
                  <a:pt x="6017947" y="3175"/>
                </a:lnTo>
                <a:lnTo>
                  <a:pt x="6086208" y="0"/>
                </a:lnTo>
                <a:lnTo>
                  <a:pt x="6095999" y="455"/>
                </a:lnTo>
                <a:lnTo>
                  <a:pt x="6105789" y="0"/>
                </a:lnTo>
                <a:lnTo>
                  <a:pt x="6174052" y="3175"/>
                </a:lnTo>
                <a:lnTo>
                  <a:pt x="6234377" y="9525"/>
                </a:lnTo>
                <a:lnTo>
                  <a:pt x="6286764" y="20637"/>
                </a:lnTo>
                <a:lnTo>
                  <a:pt x="6332802" y="36512"/>
                </a:lnTo>
                <a:lnTo>
                  <a:pt x="6374077" y="52387"/>
                </a:lnTo>
                <a:lnTo>
                  <a:pt x="6410589" y="68262"/>
                </a:lnTo>
                <a:lnTo>
                  <a:pt x="6448689" y="87312"/>
                </a:lnTo>
                <a:lnTo>
                  <a:pt x="6486789" y="106362"/>
                </a:lnTo>
                <a:lnTo>
                  <a:pt x="6523302" y="125412"/>
                </a:lnTo>
                <a:lnTo>
                  <a:pt x="6564577" y="141287"/>
                </a:lnTo>
                <a:lnTo>
                  <a:pt x="6610614" y="155575"/>
                </a:lnTo>
                <a:lnTo>
                  <a:pt x="6663002" y="166687"/>
                </a:lnTo>
                <a:lnTo>
                  <a:pt x="6723327" y="174625"/>
                </a:lnTo>
                <a:lnTo>
                  <a:pt x="6781799" y="175985"/>
                </a:lnTo>
                <a:lnTo>
                  <a:pt x="6840271" y="174625"/>
                </a:lnTo>
                <a:lnTo>
                  <a:pt x="6900596" y="166687"/>
                </a:lnTo>
                <a:lnTo>
                  <a:pt x="6952983" y="155575"/>
                </a:lnTo>
                <a:lnTo>
                  <a:pt x="6999021" y="141287"/>
                </a:lnTo>
                <a:lnTo>
                  <a:pt x="7040296" y="125412"/>
                </a:lnTo>
                <a:lnTo>
                  <a:pt x="7076808" y="106362"/>
                </a:lnTo>
                <a:lnTo>
                  <a:pt x="7114908" y="87312"/>
                </a:lnTo>
                <a:lnTo>
                  <a:pt x="7153008" y="68262"/>
                </a:lnTo>
                <a:lnTo>
                  <a:pt x="7189521" y="52387"/>
                </a:lnTo>
                <a:lnTo>
                  <a:pt x="7230796" y="36512"/>
                </a:lnTo>
                <a:lnTo>
                  <a:pt x="7276833" y="20637"/>
                </a:lnTo>
                <a:lnTo>
                  <a:pt x="7329221" y="9525"/>
                </a:lnTo>
                <a:lnTo>
                  <a:pt x="7389546" y="3175"/>
                </a:lnTo>
                <a:lnTo>
                  <a:pt x="7457808" y="0"/>
                </a:lnTo>
                <a:lnTo>
                  <a:pt x="7526071" y="3175"/>
                </a:lnTo>
                <a:lnTo>
                  <a:pt x="7586396" y="9525"/>
                </a:lnTo>
                <a:lnTo>
                  <a:pt x="7638783" y="20637"/>
                </a:lnTo>
                <a:lnTo>
                  <a:pt x="7684821" y="36512"/>
                </a:lnTo>
                <a:lnTo>
                  <a:pt x="7726096" y="52387"/>
                </a:lnTo>
                <a:lnTo>
                  <a:pt x="7762608" y="68262"/>
                </a:lnTo>
                <a:lnTo>
                  <a:pt x="7800708" y="87312"/>
                </a:lnTo>
                <a:lnTo>
                  <a:pt x="7838808" y="106362"/>
                </a:lnTo>
                <a:lnTo>
                  <a:pt x="7875321" y="125412"/>
                </a:lnTo>
                <a:lnTo>
                  <a:pt x="7916596" y="141287"/>
                </a:lnTo>
                <a:lnTo>
                  <a:pt x="7962633" y="155575"/>
                </a:lnTo>
                <a:lnTo>
                  <a:pt x="8015021" y="166687"/>
                </a:lnTo>
                <a:lnTo>
                  <a:pt x="8075346" y="174625"/>
                </a:lnTo>
                <a:lnTo>
                  <a:pt x="8143608" y="176212"/>
                </a:lnTo>
                <a:lnTo>
                  <a:pt x="8211871" y="174625"/>
                </a:lnTo>
                <a:lnTo>
                  <a:pt x="8272196" y="166687"/>
                </a:lnTo>
                <a:lnTo>
                  <a:pt x="8324583" y="155575"/>
                </a:lnTo>
                <a:lnTo>
                  <a:pt x="8370621" y="141287"/>
                </a:lnTo>
                <a:lnTo>
                  <a:pt x="8411896" y="125412"/>
                </a:lnTo>
                <a:lnTo>
                  <a:pt x="8448408" y="106362"/>
                </a:lnTo>
                <a:lnTo>
                  <a:pt x="8486508" y="87312"/>
                </a:lnTo>
                <a:lnTo>
                  <a:pt x="8524608" y="68262"/>
                </a:lnTo>
                <a:lnTo>
                  <a:pt x="8561120" y="52387"/>
                </a:lnTo>
                <a:lnTo>
                  <a:pt x="8602396" y="36512"/>
                </a:lnTo>
                <a:lnTo>
                  <a:pt x="8648432" y="20637"/>
                </a:lnTo>
                <a:lnTo>
                  <a:pt x="8700820" y="9525"/>
                </a:lnTo>
                <a:lnTo>
                  <a:pt x="8761146" y="3175"/>
                </a:lnTo>
                <a:lnTo>
                  <a:pt x="8827820" y="0"/>
                </a:lnTo>
                <a:lnTo>
                  <a:pt x="8897670" y="3175"/>
                </a:lnTo>
                <a:lnTo>
                  <a:pt x="8957996" y="9525"/>
                </a:lnTo>
                <a:lnTo>
                  <a:pt x="9010382" y="20637"/>
                </a:lnTo>
                <a:lnTo>
                  <a:pt x="9056420" y="36512"/>
                </a:lnTo>
                <a:lnTo>
                  <a:pt x="9097696" y="52387"/>
                </a:lnTo>
                <a:lnTo>
                  <a:pt x="9134208" y="68262"/>
                </a:lnTo>
                <a:lnTo>
                  <a:pt x="9172308" y="87312"/>
                </a:lnTo>
                <a:lnTo>
                  <a:pt x="9210408" y="106362"/>
                </a:lnTo>
                <a:lnTo>
                  <a:pt x="9246920" y="125412"/>
                </a:lnTo>
                <a:lnTo>
                  <a:pt x="9288196" y="141287"/>
                </a:lnTo>
                <a:lnTo>
                  <a:pt x="9334232" y="155575"/>
                </a:lnTo>
                <a:lnTo>
                  <a:pt x="9386620" y="166687"/>
                </a:lnTo>
                <a:lnTo>
                  <a:pt x="9446946" y="174625"/>
                </a:lnTo>
                <a:lnTo>
                  <a:pt x="9515208" y="176212"/>
                </a:lnTo>
                <a:lnTo>
                  <a:pt x="9583470" y="174625"/>
                </a:lnTo>
                <a:lnTo>
                  <a:pt x="9643796" y="166687"/>
                </a:lnTo>
                <a:lnTo>
                  <a:pt x="9696182" y="155575"/>
                </a:lnTo>
                <a:lnTo>
                  <a:pt x="9742220" y="141287"/>
                </a:lnTo>
                <a:lnTo>
                  <a:pt x="9783496" y="125412"/>
                </a:lnTo>
                <a:lnTo>
                  <a:pt x="9820008" y="106362"/>
                </a:lnTo>
                <a:lnTo>
                  <a:pt x="9896208" y="68262"/>
                </a:lnTo>
                <a:lnTo>
                  <a:pt x="9932720" y="52387"/>
                </a:lnTo>
                <a:lnTo>
                  <a:pt x="9973996" y="36512"/>
                </a:lnTo>
                <a:lnTo>
                  <a:pt x="10020032" y="20637"/>
                </a:lnTo>
                <a:lnTo>
                  <a:pt x="10072420" y="9525"/>
                </a:lnTo>
                <a:lnTo>
                  <a:pt x="10132746" y="3175"/>
                </a:lnTo>
                <a:lnTo>
                  <a:pt x="10201008" y="0"/>
                </a:lnTo>
                <a:lnTo>
                  <a:pt x="10269270" y="3175"/>
                </a:lnTo>
                <a:lnTo>
                  <a:pt x="10329596" y="9525"/>
                </a:lnTo>
                <a:lnTo>
                  <a:pt x="10381982" y="20637"/>
                </a:lnTo>
                <a:lnTo>
                  <a:pt x="10428020" y="36512"/>
                </a:lnTo>
                <a:lnTo>
                  <a:pt x="10469296" y="52387"/>
                </a:lnTo>
                <a:lnTo>
                  <a:pt x="10505808" y="68262"/>
                </a:lnTo>
                <a:lnTo>
                  <a:pt x="10543908" y="87312"/>
                </a:lnTo>
                <a:lnTo>
                  <a:pt x="10582008" y="106362"/>
                </a:lnTo>
                <a:lnTo>
                  <a:pt x="10618520" y="125412"/>
                </a:lnTo>
                <a:lnTo>
                  <a:pt x="10659796" y="141287"/>
                </a:lnTo>
                <a:lnTo>
                  <a:pt x="10705832" y="155575"/>
                </a:lnTo>
                <a:lnTo>
                  <a:pt x="10758220" y="166687"/>
                </a:lnTo>
                <a:lnTo>
                  <a:pt x="10818546" y="174625"/>
                </a:lnTo>
                <a:lnTo>
                  <a:pt x="10886808" y="176212"/>
                </a:lnTo>
                <a:lnTo>
                  <a:pt x="10955070" y="174625"/>
                </a:lnTo>
                <a:lnTo>
                  <a:pt x="11015396" y="166687"/>
                </a:lnTo>
                <a:lnTo>
                  <a:pt x="11067782" y="155575"/>
                </a:lnTo>
                <a:lnTo>
                  <a:pt x="11113820" y="141287"/>
                </a:lnTo>
                <a:lnTo>
                  <a:pt x="11155096" y="125412"/>
                </a:lnTo>
                <a:lnTo>
                  <a:pt x="11191608" y="106362"/>
                </a:lnTo>
                <a:lnTo>
                  <a:pt x="11229708" y="87312"/>
                </a:lnTo>
                <a:lnTo>
                  <a:pt x="11267808" y="68262"/>
                </a:lnTo>
                <a:lnTo>
                  <a:pt x="11304320" y="52387"/>
                </a:lnTo>
                <a:lnTo>
                  <a:pt x="11345596" y="36512"/>
                </a:lnTo>
                <a:lnTo>
                  <a:pt x="11391632" y="20637"/>
                </a:lnTo>
                <a:lnTo>
                  <a:pt x="11444020" y="9525"/>
                </a:lnTo>
                <a:lnTo>
                  <a:pt x="11504346" y="3175"/>
                </a:lnTo>
                <a:lnTo>
                  <a:pt x="11572608" y="0"/>
                </a:lnTo>
                <a:lnTo>
                  <a:pt x="11640870" y="3175"/>
                </a:lnTo>
                <a:lnTo>
                  <a:pt x="11701196" y="9525"/>
                </a:lnTo>
                <a:lnTo>
                  <a:pt x="11753582" y="20637"/>
                </a:lnTo>
                <a:lnTo>
                  <a:pt x="11799620" y="36512"/>
                </a:lnTo>
                <a:lnTo>
                  <a:pt x="11840896" y="52387"/>
                </a:lnTo>
                <a:lnTo>
                  <a:pt x="11877408" y="68262"/>
                </a:lnTo>
                <a:lnTo>
                  <a:pt x="11915508" y="87312"/>
                </a:lnTo>
                <a:lnTo>
                  <a:pt x="11953608" y="106362"/>
                </a:lnTo>
                <a:lnTo>
                  <a:pt x="11990120" y="125412"/>
                </a:lnTo>
                <a:lnTo>
                  <a:pt x="12031396" y="141287"/>
                </a:lnTo>
                <a:lnTo>
                  <a:pt x="12077432" y="155575"/>
                </a:lnTo>
                <a:lnTo>
                  <a:pt x="12129820" y="166688"/>
                </a:lnTo>
                <a:lnTo>
                  <a:pt x="12190146" y="174625"/>
                </a:lnTo>
                <a:lnTo>
                  <a:pt x="12192000" y="174668"/>
                </a:lnTo>
                <a:lnTo>
                  <a:pt x="12192000" y="885826"/>
                </a:lnTo>
                <a:lnTo>
                  <a:pt x="12192000" y="1787292"/>
                </a:lnTo>
                <a:lnTo>
                  <a:pt x="0" y="1787292"/>
                </a:lnTo>
                <a:lnTo>
                  <a:pt x="0" y="885826"/>
                </a:lnTo>
                <a:lnTo>
                  <a:pt x="0" y="174668"/>
                </a:lnTo>
                <a:lnTo>
                  <a:pt x="1852" y="174625"/>
                </a:lnTo>
                <a:lnTo>
                  <a:pt x="62177" y="166687"/>
                </a:lnTo>
                <a:lnTo>
                  <a:pt x="114564" y="155575"/>
                </a:lnTo>
                <a:lnTo>
                  <a:pt x="160602" y="141287"/>
                </a:lnTo>
                <a:lnTo>
                  <a:pt x="201877" y="125412"/>
                </a:lnTo>
                <a:lnTo>
                  <a:pt x="238389" y="106362"/>
                </a:lnTo>
                <a:lnTo>
                  <a:pt x="276489" y="87312"/>
                </a:lnTo>
                <a:lnTo>
                  <a:pt x="314589" y="68262"/>
                </a:lnTo>
                <a:lnTo>
                  <a:pt x="351102" y="52387"/>
                </a:lnTo>
                <a:lnTo>
                  <a:pt x="392377" y="36512"/>
                </a:lnTo>
                <a:lnTo>
                  <a:pt x="438414" y="20637"/>
                </a:lnTo>
                <a:lnTo>
                  <a:pt x="490802" y="9525"/>
                </a:lnTo>
                <a:lnTo>
                  <a:pt x="551127" y="317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ubtitle 4">
            <a:extLst>
              <a:ext uri="{FF2B5EF4-FFF2-40B4-BE49-F238E27FC236}">
                <a16:creationId xmlns:a16="http://schemas.microsoft.com/office/drawing/2014/main" id="{49B109EB-F2C0-4473-885F-905119DB1DB0}"/>
              </a:ext>
            </a:extLst>
          </p:cNvPr>
          <p:cNvSpPr>
            <a:spLocks noGrp="1"/>
          </p:cNvSpPr>
          <p:nvPr>
            <p:ph type="subTitle" idx="1"/>
          </p:nvPr>
        </p:nvSpPr>
        <p:spPr>
          <a:xfrm>
            <a:off x="2073314" y="5493376"/>
            <a:ext cx="8045373" cy="742279"/>
          </a:xfrm>
        </p:spPr>
        <p:txBody>
          <a:bodyPr anchor="ctr">
            <a:normAutofit/>
          </a:bodyPr>
          <a:lstStyle/>
          <a:p>
            <a:r>
              <a:rPr lang="en-US" sz="1800">
                <a:solidFill>
                  <a:srgbClr val="2A1A00"/>
                </a:solidFill>
              </a:rPr>
              <a:t>Singing Spoons</a:t>
            </a:r>
          </a:p>
        </p:txBody>
      </p:sp>
    </p:spTree>
    <p:extLst>
      <p:ext uri="{BB962C8B-B14F-4D97-AF65-F5344CB8AC3E}">
        <p14:creationId xmlns:p14="http://schemas.microsoft.com/office/powerpoint/2010/main" val="21451809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374BD3A9-25D1-4691-BE05-149182EC4C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Freeform 10">
            <a:extLst>
              <a:ext uri="{FF2B5EF4-FFF2-40B4-BE49-F238E27FC236}">
                <a16:creationId xmlns:a16="http://schemas.microsoft.com/office/drawing/2014/main" id="{8D49CF1A-01DD-4115-A6BB-CFA8F70453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7569200" cy="6858000"/>
          </a:xfrm>
          <a:custGeom>
            <a:avLst/>
            <a:gdLst>
              <a:gd name="connsiteX0" fmla="*/ 0 w 7569200"/>
              <a:gd name="connsiteY0" fmla="*/ 0 h 6858000"/>
              <a:gd name="connsiteX1" fmla="*/ 7389812 w 7569200"/>
              <a:gd name="connsiteY1" fmla="*/ 0 h 6858000"/>
              <a:gd name="connsiteX2" fmla="*/ 7394575 w 7569200"/>
              <a:gd name="connsiteY2" fmla="*/ 66675 h 6858000"/>
              <a:gd name="connsiteX3" fmla="*/ 7402512 w 7569200"/>
              <a:gd name="connsiteY3" fmla="*/ 122237 h 6858000"/>
              <a:gd name="connsiteX4" fmla="*/ 7412037 w 7569200"/>
              <a:gd name="connsiteY4" fmla="*/ 174625 h 6858000"/>
              <a:gd name="connsiteX5" fmla="*/ 7427912 w 7569200"/>
              <a:gd name="connsiteY5" fmla="*/ 217487 h 6858000"/>
              <a:gd name="connsiteX6" fmla="*/ 7443787 w 7569200"/>
              <a:gd name="connsiteY6" fmla="*/ 260350 h 6858000"/>
              <a:gd name="connsiteX7" fmla="*/ 7462837 w 7569200"/>
              <a:gd name="connsiteY7" fmla="*/ 296862 h 6858000"/>
              <a:gd name="connsiteX8" fmla="*/ 7481887 w 7569200"/>
              <a:gd name="connsiteY8" fmla="*/ 334962 h 6858000"/>
              <a:gd name="connsiteX9" fmla="*/ 7499350 w 7569200"/>
              <a:gd name="connsiteY9" fmla="*/ 369887 h 6858000"/>
              <a:gd name="connsiteX10" fmla="*/ 7516812 w 7569200"/>
              <a:gd name="connsiteY10" fmla="*/ 409575 h 6858000"/>
              <a:gd name="connsiteX11" fmla="*/ 7532687 w 7569200"/>
              <a:gd name="connsiteY11" fmla="*/ 450850 h 6858000"/>
              <a:gd name="connsiteX12" fmla="*/ 7546975 w 7569200"/>
              <a:gd name="connsiteY12" fmla="*/ 496887 h 6858000"/>
              <a:gd name="connsiteX13" fmla="*/ 7558087 w 7569200"/>
              <a:gd name="connsiteY13" fmla="*/ 546100 h 6858000"/>
              <a:gd name="connsiteX14" fmla="*/ 7566025 w 7569200"/>
              <a:gd name="connsiteY14" fmla="*/ 606425 h 6858000"/>
              <a:gd name="connsiteX15" fmla="*/ 7569200 w 7569200"/>
              <a:gd name="connsiteY15" fmla="*/ 673100 h 6858000"/>
              <a:gd name="connsiteX16" fmla="*/ 7566025 w 7569200"/>
              <a:gd name="connsiteY16" fmla="*/ 744537 h 6858000"/>
              <a:gd name="connsiteX17" fmla="*/ 7558087 w 7569200"/>
              <a:gd name="connsiteY17" fmla="*/ 801687 h 6858000"/>
              <a:gd name="connsiteX18" fmla="*/ 7546975 w 7569200"/>
              <a:gd name="connsiteY18" fmla="*/ 854075 h 6858000"/>
              <a:gd name="connsiteX19" fmla="*/ 7532687 w 7569200"/>
              <a:gd name="connsiteY19" fmla="*/ 901700 h 6858000"/>
              <a:gd name="connsiteX20" fmla="*/ 7516812 w 7569200"/>
              <a:gd name="connsiteY20" fmla="*/ 942975 h 6858000"/>
              <a:gd name="connsiteX21" fmla="*/ 7497762 w 7569200"/>
              <a:gd name="connsiteY21" fmla="*/ 981075 h 6858000"/>
              <a:gd name="connsiteX22" fmla="*/ 7478712 w 7569200"/>
              <a:gd name="connsiteY22" fmla="*/ 1017587 h 6858000"/>
              <a:gd name="connsiteX23" fmla="*/ 7459662 w 7569200"/>
              <a:gd name="connsiteY23" fmla="*/ 1055687 h 6858000"/>
              <a:gd name="connsiteX24" fmla="*/ 7442200 w 7569200"/>
              <a:gd name="connsiteY24" fmla="*/ 1095375 h 6858000"/>
              <a:gd name="connsiteX25" fmla="*/ 7424737 w 7569200"/>
              <a:gd name="connsiteY25" fmla="*/ 1136650 h 6858000"/>
              <a:gd name="connsiteX26" fmla="*/ 7410450 w 7569200"/>
              <a:gd name="connsiteY26" fmla="*/ 1182687 h 6858000"/>
              <a:gd name="connsiteX27" fmla="*/ 7400925 w 7569200"/>
              <a:gd name="connsiteY27" fmla="*/ 1235075 h 6858000"/>
              <a:gd name="connsiteX28" fmla="*/ 7391400 w 7569200"/>
              <a:gd name="connsiteY28" fmla="*/ 1295400 h 6858000"/>
              <a:gd name="connsiteX29" fmla="*/ 7389812 w 7569200"/>
              <a:gd name="connsiteY29" fmla="*/ 1363662 h 6858000"/>
              <a:gd name="connsiteX30" fmla="*/ 7391400 w 7569200"/>
              <a:gd name="connsiteY30" fmla="*/ 1431925 h 6858000"/>
              <a:gd name="connsiteX31" fmla="*/ 7400925 w 7569200"/>
              <a:gd name="connsiteY31" fmla="*/ 1492250 h 6858000"/>
              <a:gd name="connsiteX32" fmla="*/ 7410450 w 7569200"/>
              <a:gd name="connsiteY32" fmla="*/ 1544637 h 6858000"/>
              <a:gd name="connsiteX33" fmla="*/ 7424737 w 7569200"/>
              <a:gd name="connsiteY33" fmla="*/ 1589087 h 6858000"/>
              <a:gd name="connsiteX34" fmla="*/ 7442200 w 7569200"/>
              <a:gd name="connsiteY34" fmla="*/ 1631950 h 6858000"/>
              <a:gd name="connsiteX35" fmla="*/ 7459662 w 7569200"/>
              <a:gd name="connsiteY35" fmla="*/ 1671637 h 6858000"/>
              <a:gd name="connsiteX36" fmla="*/ 7478712 w 7569200"/>
              <a:gd name="connsiteY36" fmla="*/ 1708150 h 6858000"/>
              <a:gd name="connsiteX37" fmla="*/ 7497762 w 7569200"/>
              <a:gd name="connsiteY37" fmla="*/ 1743075 h 6858000"/>
              <a:gd name="connsiteX38" fmla="*/ 7516812 w 7569200"/>
              <a:gd name="connsiteY38" fmla="*/ 1782762 h 6858000"/>
              <a:gd name="connsiteX39" fmla="*/ 7532687 w 7569200"/>
              <a:gd name="connsiteY39" fmla="*/ 1824037 h 6858000"/>
              <a:gd name="connsiteX40" fmla="*/ 7546975 w 7569200"/>
              <a:gd name="connsiteY40" fmla="*/ 1870075 h 6858000"/>
              <a:gd name="connsiteX41" fmla="*/ 7558087 w 7569200"/>
              <a:gd name="connsiteY41" fmla="*/ 1922462 h 6858000"/>
              <a:gd name="connsiteX42" fmla="*/ 7566025 w 7569200"/>
              <a:gd name="connsiteY42" fmla="*/ 1982787 h 6858000"/>
              <a:gd name="connsiteX43" fmla="*/ 7569200 w 7569200"/>
              <a:gd name="connsiteY43" fmla="*/ 2051050 h 6858000"/>
              <a:gd name="connsiteX44" fmla="*/ 7566025 w 7569200"/>
              <a:gd name="connsiteY44" fmla="*/ 2119312 h 6858000"/>
              <a:gd name="connsiteX45" fmla="*/ 7558087 w 7569200"/>
              <a:gd name="connsiteY45" fmla="*/ 2179637 h 6858000"/>
              <a:gd name="connsiteX46" fmla="*/ 7546975 w 7569200"/>
              <a:gd name="connsiteY46" fmla="*/ 2232025 h 6858000"/>
              <a:gd name="connsiteX47" fmla="*/ 7532687 w 7569200"/>
              <a:gd name="connsiteY47" fmla="*/ 2278062 h 6858000"/>
              <a:gd name="connsiteX48" fmla="*/ 7516812 w 7569200"/>
              <a:gd name="connsiteY48" fmla="*/ 2319337 h 6858000"/>
              <a:gd name="connsiteX49" fmla="*/ 7497762 w 7569200"/>
              <a:gd name="connsiteY49" fmla="*/ 2359025 h 6858000"/>
              <a:gd name="connsiteX50" fmla="*/ 7478712 w 7569200"/>
              <a:gd name="connsiteY50" fmla="*/ 2395537 h 6858000"/>
              <a:gd name="connsiteX51" fmla="*/ 7459662 w 7569200"/>
              <a:gd name="connsiteY51" fmla="*/ 2433637 h 6858000"/>
              <a:gd name="connsiteX52" fmla="*/ 7442200 w 7569200"/>
              <a:gd name="connsiteY52" fmla="*/ 2471737 h 6858000"/>
              <a:gd name="connsiteX53" fmla="*/ 7424737 w 7569200"/>
              <a:gd name="connsiteY53" fmla="*/ 2513012 h 6858000"/>
              <a:gd name="connsiteX54" fmla="*/ 7410450 w 7569200"/>
              <a:gd name="connsiteY54" fmla="*/ 2560637 h 6858000"/>
              <a:gd name="connsiteX55" fmla="*/ 7400925 w 7569200"/>
              <a:gd name="connsiteY55" fmla="*/ 2613025 h 6858000"/>
              <a:gd name="connsiteX56" fmla="*/ 7391400 w 7569200"/>
              <a:gd name="connsiteY56" fmla="*/ 2671762 h 6858000"/>
              <a:gd name="connsiteX57" fmla="*/ 7389812 w 7569200"/>
              <a:gd name="connsiteY57" fmla="*/ 2741612 h 6858000"/>
              <a:gd name="connsiteX58" fmla="*/ 7391400 w 7569200"/>
              <a:gd name="connsiteY58" fmla="*/ 2809875 h 6858000"/>
              <a:gd name="connsiteX59" fmla="*/ 7400925 w 7569200"/>
              <a:gd name="connsiteY59" fmla="*/ 2868612 h 6858000"/>
              <a:gd name="connsiteX60" fmla="*/ 7410450 w 7569200"/>
              <a:gd name="connsiteY60" fmla="*/ 2922587 h 6858000"/>
              <a:gd name="connsiteX61" fmla="*/ 7424737 w 7569200"/>
              <a:gd name="connsiteY61" fmla="*/ 2967037 h 6858000"/>
              <a:gd name="connsiteX62" fmla="*/ 7442200 w 7569200"/>
              <a:gd name="connsiteY62" fmla="*/ 3009900 h 6858000"/>
              <a:gd name="connsiteX63" fmla="*/ 7459662 w 7569200"/>
              <a:gd name="connsiteY63" fmla="*/ 3046412 h 6858000"/>
              <a:gd name="connsiteX64" fmla="*/ 7478712 w 7569200"/>
              <a:gd name="connsiteY64" fmla="*/ 3084512 h 6858000"/>
              <a:gd name="connsiteX65" fmla="*/ 7497762 w 7569200"/>
              <a:gd name="connsiteY65" fmla="*/ 3121025 h 6858000"/>
              <a:gd name="connsiteX66" fmla="*/ 7516812 w 7569200"/>
              <a:gd name="connsiteY66" fmla="*/ 3160712 h 6858000"/>
              <a:gd name="connsiteX67" fmla="*/ 7532687 w 7569200"/>
              <a:gd name="connsiteY67" fmla="*/ 3201987 h 6858000"/>
              <a:gd name="connsiteX68" fmla="*/ 7546975 w 7569200"/>
              <a:gd name="connsiteY68" fmla="*/ 3248025 h 6858000"/>
              <a:gd name="connsiteX69" fmla="*/ 7558087 w 7569200"/>
              <a:gd name="connsiteY69" fmla="*/ 3300412 h 6858000"/>
              <a:gd name="connsiteX70" fmla="*/ 7566025 w 7569200"/>
              <a:gd name="connsiteY70" fmla="*/ 3360737 h 6858000"/>
              <a:gd name="connsiteX71" fmla="*/ 7569200 w 7569200"/>
              <a:gd name="connsiteY71" fmla="*/ 3427412 h 6858000"/>
              <a:gd name="connsiteX72" fmla="*/ 7566025 w 7569200"/>
              <a:gd name="connsiteY72" fmla="*/ 3497262 h 6858000"/>
              <a:gd name="connsiteX73" fmla="*/ 7558087 w 7569200"/>
              <a:gd name="connsiteY73" fmla="*/ 3557587 h 6858000"/>
              <a:gd name="connsiteX74" fmla="*/ 7546975 w 7569200"/>
              <a:gd name="connsiteY74" fmla="*/ 3609975 h 6858000"/>
              <a:gd name="connsiteX75" fmla="*/ 7532687 w 7569200"/>
              <a:gd name="connsiteY75" fmla="*/ 3656012 h 6858000"/>
              <a:gd name="connsiteX76" fmla="*/ 7516812 w 7569200"/>
              <a:gd name="connsiteY76" fmla="*/ 3697287 h 6858000"/>
              <a:gd name="connsiteX77" fmla="*/ 7497762 w 7569200"/>
              <a:gd name="connsiteY77" fmla="*/ 3736975 h 6858000"/>
              <a:gd name="connsiteX78" fmla="*/ 7459662 w 7569200"/>
              <a:gd name="connsiteY78" fmla="*/ 3811587 h 6858000"/>
              <a:gd name="connsiteX79" fmla="*/ 7442200 w 7569200"/>
              <a:gd name="connsiteY79" fmla="*/ 3848100 h 6858000"/>
              <a:gd name="connsiteX80" fmla="*/ 7424737 w 7569200"/>
              <a:gd name="connsiteY80" fmla="*/ 3890962 h 6858000"/>
              <a:gd name="connsiteX81" fmla="*/ 7410450 w 7569200"/>
              <a:gd name="connsiteY81" fmla="*/ 3935412 h 6858000"/>
              <a:gd name="connsiteX82" fmla="*/ 7400925 w 7569200"/>
              <a:gd name="connsiteY82" fmla="*/ 3987800 h 6858000"/>
              <a:gd name="connsiteX83" fmla="*/ 7391400 w 7569200"/>
              <a:gd name="connsiteY83" fmla="*/ 4048125 h 6858000"/>
              <a:gd name="connsiteX84" fmla="*/ 7389812 w 7569200"/>
              <a:gd name="connsiteY84" fmla="*/ 4116387 h 6858000"/>
              <a:gd name="connsiteX85" fmla="*/ 7391400 w 7569200"/>
              <a:gd name="connsiteY85" fmla="*/ 4186237 h 6858000"/>
              <a:gd name="connsiteX86" fmla="*/ 7400925 w 7569200"/>
              <a:gd name="connsiteY86" fmla="*/ 4244975 h 6858000"/>
              <a:gd name="connsiteX87" fmla="*/ 7410450 w 7569200"/>
              <a:gd name="connsiteY87" fmla="*/ 4297362 h 6858000"/>
              <a:gd name="connsiteX88" fmla="*/ 7424737 w 7569200"/>
              <a:gd name="connsiteY88" fmla="*/ 4343400 h 6858000"/>
              <a:gd name="connsiteX89" fmla="*/ 7442200 w 7569200"/>
              <a:gd name="connsiteY89" fmla="*/ 4386262 h 6858000"/>
              <a:gd name="connsiteX90" fmla="*/ 7459662 w 7569200"/>
              <a:gd name="connsiteY90" fmla="*/ 4424362 h 6858000"/>
              <a:gd name="connsiteX91" fmla="*/ 7497762 w 7569200"/>
              <a:gd name="connsiteY91" fmla="*/ 4498975 h 6858000"/>
              <a:gd name="connsiteX92" fmla="*/ 7516812 w 7569200"/>
              <a:gd name="connsiteY92" fmla="*/ 4537075 h 6858000"/>
              <a:gd name="connsiteX93" fmla="*/ 7532687 w 7569200"/>
              <a:gd name="connsiteY93" fmla="*/ 4579937 h 6858000"/>
              <a:gd name="connsiteX94" fmla="*/ 7546975 w 7569200"/>
              <a:gd name="connsiteY94" fmla="*/ 4625975 h 6858000"/>
              <a:gd name="connsiteX95" fmla="*/ 7558087 w 7569200"/>
              <a:gd name="connsiteY95" fmla="*/ 4678362 h 6858000"/>
              <a:gd name="connsiteX96" fmla="*/ 7566025 w 7569200"/>
              <a:gd name="connsiteY96" fmla="*/ 4738687 h 6858000"/>
              <a:gd name="connsiteX97" fmla="*/ 7569200 w 7569200"/>
              <a:gd name="connsiteY97" fmla="*/ 4806950 h 6858000"/>
              <a:gd name="connsiteX98" fmla="*/ 7566025 w 7569200"/>
              <a:gd name="connsiteY98" fmla="*/ 4875212 h 6858000"/>
              <a:gd name="connsiteX99" fmla="*/ 7558087 w 7569200"/>
              <a:gd name="connsiteY99" fmla="*/ 4935537 h 6858000"/>
              <a:gd name="connsiteX100" fmla="*/ 7546975 w 7569200"/>
              <a:gd name="connsiteY100" fmla="*/ 4987925 h 6858000"/>
              <a:gd name="connsiteX101" fmla="*/ 7532687 w 7569200"/>
              <a:gd name="connsiteY101" fmla="*/ 5033962 h 6858000"/>
              <a:gd name="connsiteX102" fmla="*/ 7516812 w 7569200"/>
              <a:gd name="connsiteY102" fmla="*/ 5075237 h 6858000"/>
              <a:gd name="connsiteX103" fmla="*/ 7497762 w 7569200"/>
              <a:gd name="connsiteY103" fmla="*/ 5114925 h 6858000"/>
              <a:gd name="connsiteX104" fmla="*/ 7478712 w 7569200"/>
              <a:gd name="connsiteY104" fmla="*/ 5149850 h 6858000"/>
              <a:gd name="connsiteX105" fmla="*/ 7459662 w 7569200"/>
              <a:gd name="connsiteY105" fmla="*/ 5186362 h 6858000"/>
              <a:gd name="connsiteX106" fmla="*/ 7442200 w 7569200"/>
              <a:gd name="connsiteY106" fmla="*/ 5226050 h 6858000"/>
              <a:gd name="connsiteX107" fmla="*/ 7424737 w 7569200"/>
              <a:gd name="connsiteY107" fmla="*/ 5268912 h 6858000"/>
              <a:gd name="connsiteX108" fmla="*/ 7410450 w 7569200"/>
              <a:gd name="connsiteY108" fmla="*/ 5313362 h 6858000"/>
              <a:gd name="connsiteX109" fmla="*/ 7400925 w 7569200"/>
              <a:gd name="connsiteY109" fmla="*/ 5365750 h 6858000"/>
              <a:gd name="connsiteX110" fmla="*/ 7391400 w 7569200"/>
              <a:gd name="connsiteY110" fmla="*/ 5426075 h 6858000"/>
              <a:gd name="connsiteX111" fmla="*/ 7389812 w 7569200"/>
              <a:gd name="connsiteY111" fmla="*/ 5494337 h 6858000"/>
              <a:gd name="connsiteX112" fmla="*/ 7391400 w 7569200"/>
              <a:gd name="connsiteY112" fmla="*/ 5562600 h 6858000"/>
              <a:gd name="connsiteX113" fmla="*/ 7400925 w 7569200"/>
              <a:gd name="connsiteY113" fmla="*/ 5622925 h 6858000"/>
              <a:gd name="connsiteX114" fmla="*/ 7410450 w 7569200"/>
              <a:gd name="connsiteY114" fmla="*/ 5675312 h 6858000"/>
              <a:gd name="connsiteX115" fmla="*/ 7424737 w 7569200"/>
              <a:gd name="connsiteY115" fmla="*/ 5721350 h 6858000"/>
              <a:gd name="connsiteX116" fmla="*/ 7442200 w 7569200"/>
              <a:gd name="connsiteY116" fmla="*/ 5762625 h 6858000"/>
              <a:gd name="connsiteX117" fmla="*/ 7459662 w 7569200"/>
              <a:gd name="connsiteY117" fmla="*/ 5802312 h 6858000"/>
              <a:gd name="connsiteX118" fmla="*/ 7478712 w 7569200"/>
              <a:gd name="connsiteY118" fmla="*/ 5840412 h 6858000"/>
              <a:gd name="connsiteX119" fmla="*/ 7497762 w 7569200"/>
              <a:gd name="connsiteY119" fmla="*/ 5876925 h 6858000"/>
              <a:gd name="connsiteX120" fmla="*/ 7516812 w 7569200"/>
              <a:gd name="connsiteY120" fmla="*/ 5915025 h 6858000"/>
              <a:gd name="connsiteX121" fmla="*/ 7532687 w 7569200"/>
              <a:gd name="connsiteY121" fmla="*/ 5956300 h 6858000"/>
              <a:gd name="connsiteX122" fmla="*/ 7546975 w 7569200"/>
              <a:gd name="connsiteY122" fmla="*/ 6003925 h 6858000"/>
              <a:gd name="connsiteX123" fmla="*/ 7558087 w 7569200"/>
              <a:gd name="connsiteY123" fmla="*/ 6056312 h 6858000"/>
              <a:gd name="connsiteX124" fmla="*/ 7566025 w 7569200"/>
              <a:gd name="connsiteY124" fmla="*/ 6113462 h 6858000"/>
              <a:gd name="connsiteX125" fmla="*/ 7569200 w 7569200"/>
              <a:gd name="connsiteY125" fmla="*/ 6183312 h 6858000"/>
              <a:gd name="connsiteX126" fmla="*/ 7566025 w 7569200"/>
              <a:gd name="connsiteY126" fmla="*/ 6251575 h 6858000"/>
              <a:gd name="connsiteX127" fmla="*/ 7558087 w 7569200"/>
              <a:gd name="connsiteY127" fmla="*/ 6311900 h 6858000"/>
              <a:gd name="connsiteX128" fmla="*/ 7546975 w 7569200"/>
              <a:gd name="connsiteY128" fmla="*/ 6361112 h 6858000"/>
              <a:gd name="connsiteX129" fmla="*/ 7532687 w 7569200"/>
              <a:gd name="connsiteY129" fmla="*/ 6407150 h 6858000"/>
              <a:gd name="connsiteX130" fmla="*/ 7516812 w 7569200"/>
              <a:gd name="connsiteY130" fmla="*/ 6448425 h 6858000"/>
              <a:gd name="connsiteX131" fmla="*/ 7499350 w 7569200"/>
              <a:gd name="connsiteY131" fmla="*/ 6488112 h 6858000"/>
              <a:gd name="connsiteX132" fmla="*/ 7481887 w 7569200"/>
              <a:gd name="connsiteY132" fmla="*/ 6523037 h 6858000"/>
              <a:gd name="connsiteX133" fmla="*/ 7462837 w 7569200"/>
              <a:gd name="connsiteY133" fmla="*/ 6561137 h 6858000"/>
              <a:gd name="connsiteX134" fmla="*/ 7443787 w 7569200"/>
              <a:gd name="connsiteY134" fmla="*/ 6597650 h 6858000"/>
              <a:gd name="connsiteX135" fmla="*/ 7427912 w 7569200"/>
              <a:gd name="connsiteY135" fmla="*/ 6640512 h 6858000"/>
              <a:gd name="connsiteX136" fmla="*/ 7412037 w 7569200"/>
              <a:gd name="connsiteY136" fmla="*/ 6683375 h 6858000"/>
              <a:gd name="connsiteX137" fmla="*/ 7402512 w 7569200"/>
              <a:gd name="connsiteY137" fmla="*/ 6735762 h 6858000"/>
              <a:gd name="connsiteX138" fmla="*/ 7394575 w 7569200"/>
              <a:gd name="connsiteY138" fmla="*/ 6791325 h 6858000"/>
              <a:gd name="connsiteX139" fmla="*/ 7389812 w 7569200"/>
              <a:gd name="connsiteY139" fmla="*/ 6858000 h 6858000"/>
              <a:gd name="connsiteX140" fmla="*/ 0 w 7569200"/>
              <a:gd name="connsiteY140" fmla="*/ 6858000 h 6858000"/>
              <a:gd name="connsiteX141" fmla="*/ 0 w 7569200"/>
              <a:gd name="connsiteY14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Lst>
            <a:rect l="l" t="t" r="r" b="b"/>
            <a:pathLst>
              <a:path w="7569200" h="6858000">
                <a:moveTo>
                  <a:pt x="0" y="0"/>
                </a:moveTo>
                <a:lnTo>
                  <a:pt x="7389812" y="0"/>
                </a:lnTo>
                <a:lnTo>
                  <a:pt x="7394575" y="66675"/>
                </a:lnTo>
                <a:lnTo>
                  <a:pt x="7402512" y="122237"/>
                </a:lnTo>
                <a:lnTo>
                  <a:pt x="7412037" y="174625"/>
                </a:lnTo>
                <a:lnTo>
                  <a:pt x="7427912" y="217487"/>
                </a:lnTo>
                <a:lnTo>
                  <a:pt x="7443787" y="260350"/>
                </a:lnTo>
                <a:lnTo>
                  <a:pt x="7462837" y="296862"/>
                </a:lnTo>
                <a:lnTo>
                  <a:pt x="7481887" y="334962"/>
                </a:lnTo>
                <a:lnTo>
                  <a:pt x="7499350" y="369887"/>
                </a:lnTo>
                <a:lnTo>
                  <a:pt x="7516812" y="409575"/>
                </a:lnTo>
                <a:lnTo>
                  <a:pt x="7532687" y="450850"/>
                </a:lnTo>
                <a:lnTo>
                  <a:pt x="7546975" y="496887"/>
                </a:lnTo>
                <a:lnTo>
                  <a:pt x="7558087" y="546100"/>
                </a:lnTo>
                <a:lnTo>
                  <a:pt x="7566025" y="606425"/>
                </a:lnTo>
                <a:lnTo>
                  <a:pt x="7569200" y="673100"/>
                </a:lnTo>
                <a:lnTo>
                  <a:pt x="7566025" y="744537"/>
                </a:lnTo>
                <a:lnTo>
                  <a:pt x="7558087" y="801687"/>
                </a:lnTo>
                <a:lnTo>
                  <a:pt x="7546975" y="854075"/>
                </a:lnTo>
                <a:lnTo>
                  <a:pt x="7532687" y="901700"/>
                </a:lnTo>
                <a:lnTo>
                  <a:pt x="7516812" y="942975"/>
                </a:lnTo>
                <a:lnTo>
                  <a:pt x="7497762" y="981075"/>
                </a:lnTo>
                <a:lnTo>
                  <a:pt x="7478712" y="1017587"/>
                </a:lnTo>
                <a:lnTo>
                  <a:pt x="7459662" y="1055687"/>
                </a:lnTo>
                <a:lnTo>
                  <a:pt x="7442200" y="1095375"/>
                </a:lnTo>
                <a:lnTo>
                  <a:pt x="7424737" y="1136650"/>
                </a:lnTo>
                <a:lnTo>
                  <a:pt x="7410450" y="1182687"/>
                </a:lnTo>
                <a:lnTo>
                  <a:pt x="7400925" y="1235075"/>
                </a:lnTo>
                <a:lnTo>
                  <a:pt x="7391400" y="1295400"/>
                </a:lnTo>
                <a:lnTo>
                  <a:pt x="7389812" y="1363662"/>
                </a:lnTo>
                <a:lnTo>
                  <a:pt x="7391400" y="1431925"/>
                </a:lnTo>
                <a:lnTo>
                  <a:pt x="7400925" y="1492250"/>
                </a:lnTo>
                <a:lnTo>
                  <a:pt x="7410450" y="1544637"/>
                </a:lnTo>
                <a:lnTo>
                  <a:pt x="7424737" y="1589087"/>
                </a:lnTo>
                <a:lnTo>
                  <a:pt x="7442200" y="1631950"/>
                </a:lnTo>
                <a:lnTo>
                  <a:pt x="7459662" y="1671637"/>
                </a:lnTo>
                <a:lnTo>
                  <a:pt x="7478712" y="1708150"/>
                </a:lnTo>
                <a:lnTo>
                  <a:pt x="7497762" y="1743075"/>
                </a:lnTo>
                <a:lnTo>
                  <a:pt x="7516812" y="1782762"/>
                </a:lnTo>
                <a:lnTo>
                  <a:pt x="7532687" y="1824037"/>
                </a:lnTo>
                <a:lnTo>
                  <a:pt x="7546975" y="1870075"/>
                </a:lnTo>
                <a:lnTo>
                  <a:pt x="7558087" y="1922462"/>
                </a:lnTo>
                <a:lnTo>
                  <a:pt x="7566025" y="1982787"/>
                </a:lnTo>
                <a:lnTo>
                  <a:pt x="7569200" y="2051050"/>
                </a:lnTo>
                <a:lnTo>
                  <a:pt x="7566025" y="2119312"/>
                </a:lnTo>
                <a:lnTo>
                  <a:pt x="7558087" y="2179637"/>
                </a:lnTo>
                <a:lnTo>
                  <a:pt x="7546975" y="2232025"/>
                </a:lnTo>
                <a:lnTo>
                  <a:pt x="7532687" y="2278062"/>
                </a:lnTo>
                <a:lnTo>
                  <a:pt x="7516812" y="2319337"/>
                </a:lnTo>
                <a:lnTo>
                  <a:pt x="7497762" y="2359025"/>
                </a:lnTo>
                <a:lnTo>
                  <a:pt x="7478712" y="2395537"/>
                </a:lnTo>
                <a:lnTo>
                  <a:pt x="7459662" y="2433637"/>
                </a:lnTo>
                <a:lnTo>
                  <a:pt x="7442200" y="2471737"/>
                </a:lnTo>
                <a:lnTo>
                  <a:pt x="7424737" y="2513012"/>
                </a:lnTo>
                <a:lnTo>
                  <a:pt x="7410450" y="2560637"/>
                </a:lnTo>
                <a:lnTo>
                  <a:pt x="7400925" y="2613025"/>
                </a:lnTo>
                <a:lnTo>
                  <a:pt x="7391400" y="2671762"/>
                </a:lnTo>
                <a:lnTo>
                  <a:pt x="7389812" y="2741612"/>
                </a:lnTo>
                <a:lnTo>
                  <a:pt x="7391400" y="2809875"/>
                </a:lnTo>
                <a:lnTo>
                  <a:pt x="7400925" y="2868612"/>
                </a:lnTo>
                <a:lnTo>
                  <a:pt x="7410450" y="2922587"/>
                </a:lnTo>
                <a:lnTo>
                  <a:pt x="7424737" y="2967037"/>
                </a:lnTo>
                <a:lnTo>
                  <a:pt x="7442200" y="3009900"/>
                </a:lnTo>
                <a:lnTo>
                  <a:pt x="7459662" y="3046412"/>
                </a:lnTo>
                <a:lnTo>
                  <a:pt x="7478712" y="3084512"/>
                </a:lnTo>
                <a:lnTo>
                  <a:pt x="7497762" y="3121025"/>
                </a:lnTo>
                <a:lnTo>
                  <a:pt x="7516812" y="3160712"/>
                </a:lnTo>
                <a:lnTo>
                  <a:pt x="7532687" y="3201987"/>
                </a:lnTo>
                <a:lnTo>
                  <a:pt x="7546975" y="3248025"/>
                </a:lnTo>
                <a:lnTo>
                  <a:pt x="7558087" y="3300412"/>
                </a:lnTo>
                <a:lnTo>
                  <a:pt x="7566025" y="3360737"/>
                </a:lnTo>
                <a:lnTo>
                  <a:pt x="7569200" y="3427412"/>
                </a:lnTo>
                <a:lnTo>
                  <a:pt x="7566025" y="3497262"/>
                </a:lnTo>
                <a:lnTo>
                  <a:pt x="7558087" y="3557587"/>
                </a:lnTo>
                <a:lnTo>
                  <a:pt x="7546975" y="3609975"/>
                </a:lnTo>
                <a:lnTo>
                  <a:pt x="7532687" y="3656012"/>
                </a:lnTo>
                <a:lnTo>
                  <a:pt x="7516812" y="3697287"/>
                </a:lnTo>
                <a:lnTo>
                  <a:pt x="7497762" y="3736975"/>
                </a:lnTo>
                <a:lnTo>
                  <a:pt x="7459662" y="3811587"/>
                </a:lnTo>
                <a:lnTo>
                  <a:pt x="7442200" y="3848100"/>
                </a:lnTo>
                <a:lnTo>
                  <a:pt x="7424737" y="3890962"/>
                </a:lnTo>
                <a:lnTo>
                  <a:pt x="7410450" y="3935412"/>
                </a:lnTo>
                <a:lnTo>
                  <a:pt x="7400925" y="3987800"/>
                </a:lnTo>
                <a:lnTo>
                  <a:pt x="7391400" y="4048125"/>
                </a:lnTo>
                <a:lnTo>
                  <a:pt x="7389812" y="4116387"/>
                </a:lnTo>
                <a:lnTo>
                  <a:pt x="7391400" y="4186237"/>
                </a:lnTo>
                <a:lnTo>
                  <a:pt x="7400925" y="4244975"/>
                </a:lnTo>
                <a:lnTo>
                  <a:pt x="7410450" y="4297362"/>
                </a:lnTo>
                <a:lnTo>
                  <a:pt x="7424737" y="4343400"/>
                </a:lnTo>
                <a:lnTo>
                  <a:pt x="7442200" y="4386262"/>
                </a:lnTo>
                <a:lnTo>
                  <a:pt x="7459662" y="4424362"/>
                </a:lnTo>
                <a:lnTo>
                  <a:pt x="7497762" y="4498975"/>
                </a:lnTo>
                <a:lnTo>
                  <a:pt x="7516812" y="4537075"/>
                </a:lnTo>
                <a:lnTo>
                  <a:pt x="7532687" y="4579937"/>
                </a:lnTo>
                <a:lnTo>
                  <a:pt x="7546975" y="4625975"/>
                </a:lnTo>
                <a:lnTo>
                  <a:pt x="7558087" y="4678362"/>
                </a:lnTo>
                <a:lnTo>
                  <a:pt x="7566025" y="4738687"/>
                </a:lnTo>
                <a:lnTo>
                  <a:pt x="7569200" y="4806950"/>
                </a:lnTo>
                <a:lnTo>
                  <a:pt x="7566025" y="4875212"/>
                </a:lnTo>
                <a:lnTo>
                  <a:pt x="7558087" y="4935537"/>
                </a:lnTo>
                <a:lnTo>
                  <a:pt x="7546975" y="4987925"/>
                </a:lnTo>
                <a:lnTo>
                  <a:pt x="7532687" y="5033962"/>
                </a:lnTo>
                <a:lnTo>
                  <a:pt x="7516812" y="5075237"/>
                </a:lnTo>
                <a:lnTo>
                  <a:pt x="7497762" y="5114925"/>
                </a:lnTo>
                <a:lnTo>
                  <a:pt x="7478712" y="5149850"/>
                </a:lnTo>
                <a:lnTo>
                  <a:pt x="7459662" y="5186362"/>
                </a:lnTo>
                <a:lnTo>
                  <a:pt x="7442200" y="5226050"/>
                </a:lnTo>
                <a:lnTo>
                  <a:pt x="7424737" y="5268912"/>
                </a:lnTo>
                <a:lnTo>
                  <a:pt x="7410450" y="5313362"/>
                </a:lnTo>
                <a:lnTo>
                  <a:pt x="7400925" y="5365750"/>
                </a:lnTo>
                <a:lnTo>
                  <a:pt x="7391400" y="5426075"/>
                </a:lnTo>
                <a:lnTo>
                  <a:pt x="7389812" y="5494337"/>
                </a:lnTo>
                <a:lnTo>
                  <a:pt x="7391400" y="5562600"/>
                </a:lnTo>
                <a:lnTo>
                  <a:pt x="7400925" y="5622925"/>
                </a:lnTo>
                <a:lnTo>
                  <a:pt x="7410450" y="5675312"/>
                </a:lnTo>
                <a:lnTo>
                  <a:pt x="7424737" y="5721350"/>
                </a:lnTo>
                <a:lnTo>
                  <a:pt x="7442200" y="5762625"/>
                </a:lnTo>
                <a:lnTo>
                  <a:pt x="7459662" y="5802312"/>
                </a:lnTo>
                <a:lnTo>
                  <a:pt x="7478712" y="5840412"/>
                </a:lnTo>
                <a:lnTo>
                  <a:pt x="7497762" y="5876925"/>
                </a:lnTo>
                <a:lnTo>
                  <a:pt x="7516812" y="5915025"/>
                </a:lnTo>
                <a:lnTo>
                  <a:pt x="7532687" y="5956300"/>
                </a:lnTo>
                <a:lnTo>
                  <a:pt x="7546975" y="6003925"/>
                </a:lnTo>
                <a:lnTo>
                  <a:pt x="7558087" y="6056312"/>
                </a:lnTo>
                <a:lnTo>
                  <a:pt x="7566025" y="6113462"/>
                </a:lnTo>
                <a:lnTo>
                  <a:pt x="7569200" y="6183312"/>
                </a:lnTo>
                <a:lnTo>
                  <a:pt x="7566025" y="6251575"/>
                </a:lnTo>
                <a:lnTo>
                  <a:pt x="7558087" y="6311900"/>
                </a:lnTo>
                <a:lnTo>
                  <a:pt x="7546975" y="6361112"/>
                </a:lnTo>
                <a:lnTo>
                  <a:pt x="7532687" y="6407150"/>
                </a:lnTo>
                <a:lnTo>
                  <a:pt x="7516812" y="6448425"/>
                </a:lnTo>
                <a:lnTo>
                  <a:pt x="7499350" y="6488112"/>
                </a:lnTo>
                <a:lnTo>
                  <a:pt x="7481887" y="6523037"/>
                </a:lnTo>
                <a:lnTo>
                  <a:pt x="7462837" y="6561137"/>
                </a:lnTo>
                <a:lnTo>
                  <a:pt x="7443787" y="6597650"/>
                </a:lnTo>
                <a:lnTo>
                  <a:pt x="7427912" y="6640512"/>
                </a:lnTo>
                <a:lnTo>
                  <a:pt x="7412037" y="6683375"/>
                </a:lnTo>
                <a:lnTo>
                  <a:pt x="7402512" y="6735762"/>
                </a:lnTo>
                <a:lnTo>
                  <a:pt x="7394575" y="6791325"/>
                </a:lnTo>
                <a:lnTo>
                  <a:pt x="7389812" y="6858000"/>
                </a:lnTo>
                <a:lnTo>
                  <a:pt x="0" y="6858000"/>
                </a:lnTo>
                <a:lnTo>
                  <a:pt x="0" y="0"/>
                </a:lnTo>
                <a:close/>
              </a:path>
            </a:pathLst>
          </a:custGeom>
          <a:solidFill>
            <a:schemeClr val="bg2">
              <a:lumMod val="90000"/>
            </a:schemeClr>
          </a:solidFill>
          <a:ln w="0">
            <a:noFill/>
            <a:prstDash val="solid"/>
            <a:round/>
            <a:headEnd/>
            <a:tailEnd/>
          </a:ln>
        </p:spPr>
      </p:sp>
      <p:sp>
        <p:nvSpPr>
          <p:cNvPr id="2" name="Title 1"/>
          <p:cNvSpPr>
            <a:spLocks noGrp="1"/>
          </p:cNvSpPr>
          <p:nvPr>
            <p:ph type="title"/>
          </p:nvPr>
        </p:nvSpPr>
        <p:spPr>
          <a:xfrm>
            <a:off x="754144" y="484631"/>
            <a:ext cx="6340519" cy="1638469"/>
          </a:xfrm>
        </p:spPr>
        <p:txBody>
          <a:bodyPr>
            <a:normAutofit/>
          </a:bodyPr>
          <a:lstStyle/>
          <a:p>
            <a:r>
              <a:rPr lang="en-US"/>
              <a:t>Real World: Technology</a:t>
            </a:r>
            <a:endParaRPr lang="en-US" dirty="0"/>
          </a:p>
        </p:txBody>
      </p:sp>
      <p:sp>
        <p:nvSpPr>
          <p:cNvPr id="16" name="Rectangle 15">
            <a:extLst>
              <a:ext uri="{FF2B5EF4-FFF2-40B4-BE49-F238E27FC236}">
                <a16:creationId xmlns:a16="http://schemas.microsoft.com/office/drawing/2014/main" id="{5FDAFA16-9D2D-4BEC-89D0-B4EABEE911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Content Placeholder 2"/>
          <p:cNvSpPr>
            <a:spLocks noGrp="1"/>
          </p:cNvSpPr>
          <p:nvPr>
            <p:ph idx="1"/>
          </p:nvPr>
        </p:nvSpPr>
        <p:spPr>
          <a:xfrm>
            <a:off x="765051" y="2443140"/>
            <a:ext cx="6306309" cy="3930227"/>
          </a:xfrm>
        </p:spPr>
        <p:txBody>
          <a:bodyPr>
            <a:normAutofit/>
          </a:bodyPr>
          <a:lstStyle/>
          <a:p>
            <a:pPr marL="0" indent="0">
              <a:buNone/>
            </a:pPr>
            <a:r>
              <a:rPr lang="en-US" b="1">
                <a:solidFill>
                  <a:schemeClr val="tx1"/>
                </a:solidFill>
              </a:rPr>
              <a:t>Stethoscope</a:t>
            </a:r>
            <a:endParaRPr lang="en-US">
              <a:solidFill>
                <a:schemeClr val="tx1"/>
              </a:solidFill>
            </a:endParaRPr>
          </a:p>
          <a:p>
            <a:pPr marL="0" indent="0">
              <a:buNone/>
            </a:pPr>
            <a:r>
              <a:rPr lang="en-US">
                <a:solidFill>
                  <a:schemeClr val="tx1"/>
                </a:solidFill>
              </a:rPr>
              <a:t>Normally, your heartbeat is to quiet to hear without any hearing aid.  However, a doctor/nurse can hear it with a device called a stethoscope.  At one end of this device there is a cup that the doctor presses on your chest to collect a faint sound of the heart beating.  On the other end, the is a hollow tube which channels this sound to the doctor’s ears, preventing the sound waves from spreading out in all directions and becoming too faint to hear.</a:t>
            </a:r>
          </a:p>
          <a:p>
            <a:endParaRPr lang="en-US">
              <a:solidFill>
                <a:schemeClr val="tx1"/>
              </a:solidFill>
            </a:endParaRPr>
          </a:p>
        </p:txBody>
      </p:sp>
      <p:pic>
        <p:nvPicPr>
          <p:cNvPr id="7" name="Content Placeholder 7"/>
          <p:cNvPicPr>
            <a:picLocks noChangeAspect="1"/>
          </p:cNvPicPr>
          <p:nvPr/>
        </p:nvPicPr>
        <p:blipFill>
          <a:blip r:embed="rId2"/>
          <a:stretch>
            <a:fillRect/>
          </a:stretch>
        </p:blipFill>
        <p:spPr>
          <a:xfrm>
            <a:off x="8050787" y="1600709"/>
            <a:ext cx="3656581" cy="3656581"/>
          </a:xfrm>
          <a:prstGeom prst="rect">
            <a:avLst/>
          </a:prstGeom>
        </p:spPr>
      </p:pic>
    </p:spTree>
    <p:extLst>
      <p:ext uri="{BB962C8B-B14F-4D97-AF65-F5344CB8AC3E}">
        <p14:creationId xmlns:p14="http://schemas.microsoft.com/office/powerpoint/2010/main" val="8590873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B0A7D14-7B67-4022-A8BE-1CCD4A0F1B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9B2D1D1D-9F58-44DA-AABF-09D72B100195}"/>
              </a:ext>
            </a:extLst>
          </p:cNvPr>
          <p:cNvSpPr>
            <a:spLocks noGrp="1"/>
          </p:cNvSpPr>
          <p:nvPr>
            <p:ph type="title"/>
          </p:nvPr>
        </p:nvSpPr>
        <p:spPr>
          <a:xfrm>
            <a:off x="1251678" y="382385"/>
            <a:ext cx="10178322" cy="1492132"/>
          </a:xfrm>
        </p:spPr>
        <p:txBody>
          <a:bodyPr anchor="ctr">
            <a:normAutofit/>
          </a:bodyPr>
          <a:lstStyle/>
          <a:p>
            <a:r>
              <a:rPr lang="en-US" dirty="0"/>
              <a:t>Recap</a:t>
            </a:r>
          </a:p>
        </p:txBody>
      </p:sp>
      <p:sp>
        <p:nvSpPr>
          <p:cNvPr id="11" name="Freeform 6">
            <a:extLst>
              <a:ext uri="{FF2B5EF4-FFF2-40B4-BE49-F238E27FC236}">
                <a16:creationId xmlns:a16="http://schemas.microsoft.com/office/drawing/2014/main" id="{AB09A9E8-BF27-4613-A775-071F082083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accent1"/>
          </a:solidFill>
          <a:ln w="0">
            <a:noFill/>
            <a:prstDash val="solid"/>
            <a:round/>
            <a:headEnd/>
            <a:tailEnd/>
          </a:ln>
        </p:spPr>
      </p:sp>
      <p:sp>
        <p:nvSpPr>
          <p:cNvPr id="13" name="Rectangle 12">
            <a:extLst>
              <a:ext uri="{FF2B5EF4-FFF2-40B4-BE49-F238E27FC236}">
                <a16:creationId xmlns:a16="http://schemas.microsoft.com/office/drawing/2014/main" id="{C3AFE299-6F79-44AF-9A77-2DC2DC1F84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908536"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5" name="Content Placeholder 2">
            <a:extLst>
              <a:ext uri="{FF2B5EF4-FFF2-40B4-BE49-F238E27FC236}">
                <a16:creationId xmlns:a16="http://schemas.microsoft.com/office/drawing/2014/main" id="{F91B71B8-A015-4477-8506-AD035C1E1584}"/>
              </a:ext>
            </a:extLst>
          </p:cNvPr>
          <p:cNvGraphicFramePr>
            <a:graphicFrameLocks noGrp="1"/>
          </p:cNvGraphicFramePr>
          <p:nvPr>
            <p:ph idx="1"/>
            <p:extLst>
              <p:ext uri="{D42A27DB-BD31-4B8C-83A1-F6EECF244321}">
                <p14:modId xmlns:p14="http://schemas.microsoft.com/office/powerpoint/2010/main" val="164218468"/>
              </p:ext>
            </p:extLst>
          </p:nvPr>
        </p:nvGraphicFramePr>
        <p:xfrm>
          <a:off x="1250950" y="2286000"/>
          <a:ext cx="10179050" cy="35941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797775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AE4F2D0-3D8E-4177-932F-F7177887788F}"/>
              </a:ext>
            </a:extLst>
          </p:cNvPr>
          <p:cNvSpPr txBox="1"/>
          <p:nvPr/>
        </p:nvSpPr>
        <p:spPr>
          <a:xfrm>
            <a:off x="4280268" y="612844"/>
            <a:ext cx="6249798" cy="5632311"/>
          </a:xfrm>
          <a:prstGeom prst="rect">
            <a:avLst/>
          </a:prstGeom>
          <a:noFill/>
        </p:spPr>
        <p:txBody>
          <a:bodyPr wrap="square" rtlCol="0">
            <a:spAutoFit/>
          </a:bodyPr>
          <a:lstStyle/>
          <a:p>
            <a:r>
              <a:rPr lang="en-US" dirty="0"/>
              <a:t>Did you know that when we hear something, we are just experiencing vibrations in the air? It takes three types of vibrations to work together for us to hear sound.  The process begins with the object that is creating the sound.  The first vibration occurs as the object makes noise.  The second vibration occurs as the sound moves through the air.  Air molecules simply get out of the way as the vibration travels to our ears.  As the sound wave travels it causes the air molecules to vibrate.  The last vibration occurs when the sound wave reaches our us our eardrum resulting in our eardrums vibrating as well.  </a:t>
            </a:r>
          </a:p>
          <a:p>
            <a:endParaRPr lang="en-US" dirty="0"/>
          </a:p>
          <a:p>
            <a:r>
              <a:rPr lang="en-US" dirty="0"/>
              <a:t>In the following activity, you’ll use metal spoons to create amazing noises that sounds like bells or gongs chiming – but you’ll only hear these incredible sounds if you put your fingers in your ears!  When the spoons swing and bang together, the metal flexes a tiny amount, and then flexes back again repeatedly.  These movements, known as vibrations, are too fast and small to see, but they cause the string attached to the spoon to vibrate as well.  These vibrations pass along the string and ultimately into your ears!</a:t>
            </a:r>
          </a:p>
        </p:txBody>
      </p:sp>
      <p:pic>
        <p:nvPicPr>
          <p:cNvPr id="5" name="Picture 4" descr="A close up of a mask&#10;&#10;Description automatically generated">
            <a:extLst>
              <a:ext uri="{FF2B5EF4-FFF2-40B4-BE49-F238E27FC236}">
                <a16:creationId xmlns:a16="http://schemas.microsoft.com/office/drawing/2014/main" id="{B18A4C24-CE33-4881-98DA-883FA9D01579}"/>
              </a:ext>
            </a:extLst>
          </p:cNvPr>
          <p:cNvPicPr>
            <a:picLocks noChangeAspect="1"/>
          </p:cNvPicPr>
          <p:nvPr/>
        </p:nvPicPr>
        <p:blipFill>
          <a:blip r:embed="rId2"/>
          <a:stretch>
            <a:fillRect/>
          </a:stretch>
        </p:blipFill>
        <p:spPr>
          <a:xfrm flipH="1">
            <a:off x="594893" y="382652"/>
            <a:ext cx="3473254" cy="6032913"/>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6735371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07084" y="396424"/>
            <a:ext cx="3232324" cy="978718"/>
          </a:xfrm>
        </p:spPr>
        <p:txBody>
          <a:bodyPr>
            <a:normAutofit/>
          </a:bodyPr>
          <a:lstStyle/>
          <a:p>
            <a:r>
              <a:rPr lang="en-US" dirty="0"/>
              <a:t>Difficulty</a:t>
            </a:r>
          </a:p>
        </p:txBody>
      </p:sp>
      <p:sp>
        <p:nvSpPr>
          <p:cNvPr id="4" name="Title 1"/>
          <p:cNvSpPr txBox="1">
            <a:spLocks/>
          </p:cNvSpPr>
          <p:nvPr/>
        </p:nvSpPr>
        <p:spPr>
          <a:xfrm>
            <a:off x="3129265" y="439185"/>
            <a:ext cx="1508300" cy="93595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5100" kern="1200" cap="all" spc="200" baseline="0">
                <a:solidFill>
                  <a:schemeClr val="tx2"/>
                </a:solidFill>
                <a:latin typeface="+mj-lt"/>
                <a:ea typeface="+mj-ea"/>
                <a:cs typeface="+mj-cs"/>
              </a:defRPr>
            </a:lvl1pPr>
          </a:lstStyle>
          <a:p>
            <a:pPr algn="ctr"/>
            <a:r>
              <a:rPr lang="en-US" dirty="0"/>
              <a:t>Time</a:t>
            </a:r>
          </a:p>
        </p:txBody>
      </p:sp>
      <p:pic>
        <p:nvPicPr>
          <p:cNvPr id="21" name="Content Placeholder 20"/>
          <p:cNvPicPr>
            <a:picLocks noGrp="1" noChangeAspect="1"/>
          </p:cNvPicPr>
          <p:nvPr>
            <p:ph idx="1"/>
          </p:nvPr>
        </p:nvPicPr>
        <p:blipFill>
          <a:blip r:embed="rId2"/>
          <a:stretch>
            <a:fillRect/>
          </a:stretch>
        </p:blipFill>
        <p:spPr>
          <a:xfrm>
            <a:off x="2597420" y="2382527"/>
            <a:ext cx="2571990" cy="2807521"/>
          </a:xfrm>
          <a:prstGeom prst="rect">
            <a:avLst/>
          </a:prstGeom>
          <a:ln>
            <a:noFill/>
          </a:ln>
          <a:effectLst>
            <a:outerShdw blurRad="190500" algn="tl" rotWithShape="0">
              <a:srgbClr val="000000">
                <a:alpha val="70000"/>
              </a:srgbClr>
            </a:outerShdw>
          </a:effectLst>
        </p:spPr>
      </p:pic>
      <p:grpSp>
        <p:nvGrpSpPr>
          <p:cNvPr id="30" name="Group 29"/>
          <p:cNvGrpSpPr/>
          <p:nvPr/>
        </p:nvGrpSpPr>
        <p:grpSpPr>
          <a:xfrm>
            <a:off x="7053469" y="2614625"/>
            <a:ext cx="2539553" cy="2343324"/>
            <a:chOff x="6613777" y="2558642"/>
            <a:chExt cx="2539553" cy="2343324"/>
          </a:xfrm>
        </p:grpSpPr>
        <p:sp>
          <p:nvSpPr>
            <p:cNvPr id="26" name="Rectangle 25"/>
            <p:cNvSpPr/>
            <p:nvPr/>
          </p:nvSpPr>
          <p:spPr>
            <a:xfrm>
              <a:off x="6613778" y="2558642"/>
              <a:ext cx="1627465" cy="729842"/>
            </a:xfrm>
            <a:prstGeom prst="rect">
              <a:avLst/>
            </a:prstGeom>
            <a:solidFill>
              <a:srgbClr val="00B050"/>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EASY</a:t>
              </a:r>
            </a:p>
          </p:txBody>
        </p:sp>
        <p:sp>
          <p:nvSpPr>
            <p:cNvPr id="27" name="Rectangle 26"/>
            <p:cNvSpPr/>
            <p:nvPr/>
          </p:nvSpPr>
          <p:spPr>
            <a:xfrm>
              <a:off x="6613777" y="3365383"/>
              <a:ext cx="1627465" cy="729842"/>
            </a:xfrm>
            <a:prstGeom prst="rect">
              <a:avLst/>
            </a:prstGeom>
            <a:solidFill>
              <a:srgbClr val="FFFF00"/>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MEDIUM</a:t>
              </a:r>
            </a:p>
          </p:txBody>
        </p:sp>
        <p:sp>
          <p:nvSpPr>
            <p:cNvPr id="28" name="Rectangle 27"/>
            <p:cNvSpPr/>
            <p:nvPr/>
          </p:nvSpPr>
          <p:spPr>
            <a:xfrm>
              <a:off x="6613777" y="4172124"/>
              <a:ext cx="1627465" cy="729842"/>
            </a:xfrm>
            <a:prstGeom prst="rect">
              <a:avLst/>
            </a:prstGeom>
            <a:solidFill>
              <a:srgbClr val="FF0000"/>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HARD</a:t>
              </a:r>
            </a:p>
          </p:txBody>
        </p:sp>
        <p:sp>
          <p:nvSpPr>
            <p:cNvPr id="29" name="Right Arrow 28"/>
            <p:cNvSpPr/>
            <p:nvPr/>
          </p:nvSpPr>
          <p:spPr>
            <a:xfrm rot="10800000">
              <a:off x="8556171" y="2677329"/>
              <a:ext cx="597159" cy="492468"/>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9873803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Materials</a:t>
            </a:r>
          </a:p>
        </p:txBody>
      </p:sp>
      <p:pic>
        <p:nvPicPr>
          <p:cNvPr id="5" name="Content Placeholder 4" descr="A picture containing wheel&#10;&#10;Description automatically generated">
            <a:extLst>
              <a:ext uri="{FF2B5EF4-FFF2-40B4-BE49-F238E27FC236}">
                <a16:creationId xmlns:a16="http://schemas.microsoft.com/office/drawing/2014/main" id="{1B249E1B-50D4-460D-B056-55A2D31E6EA4}"/>
              </a:ext>
            </a:extLst>
          </p:cNvPr>
          <p:cNvPicPr>
            <a:picLocks noGrp="1" noChangeAspect="1"/>
          </p:cNvPicPr>
          <p:nvPr>
            <p:ph idx="1"/>
          </p:nvPr>
        </p:nvPicPr>
        <p:blipFill>
          <a:blip r:embed="rId2"/>
          <a:stretch>
            <a:fillRect/>
          </a:stretch>
        </p:blipFill>
        <p:spPr>
          <a:xfrm>
            <a:off x="2595287" y="1249074"/>
            <a:ext cx="2286000" cy="2286000"/>
          </a:xfrm>
          <a:prstGeom prst="rect">
            <a:avLst/>
          </a:prstGeom>
          <a:ln>
            <a:noFill/>
          </a:ln>
          <a:effectLst>
            <a:outerShdw blurRad="50800" dist="38100" dir="2700000" algn="tl" rotWithShape="0">
              <a:prstClr val="black">
                <a:alpha val="40000"/>
              </a:prstClr>
            </a:outerShdw>
          </a:effectLst>
        </p:spPr>
      </p:pic>
      <p:pic>
        <p:nvPicPr>
          <p:cNvPr id="7" name="Picture 6" descr="A close up of a necklace&#10;&#10;Description automatically generated">
            <a:extLst>
              <a:ext uri="{FF2B5EF4-FFF2-40B4-BE49-F238E27FC236}">
                <a16:creationId xmlns:a16="http://schemas.microsoft.com/office/drawing/2014/main" id="{74091C17-8C70-479D-A755-0CD29F750A87}"/>
              </a:ext>
            </a:extLst>
          </p:cNvPr>
          <p:cNvPicPr>
            <a:picLocks noChangeAspect="1"/>
          </p:cNvPicPr>
          <p:nvPr/>
        </p:nvPicPr>
        <p:blipFill>
          <a:blip r:embed="rId3"/>
          <a:stretch>
            <a:fillRect/>
          </a:stretch>
        </p:blipFill>
        <p:spPr>
          <a:xfrm>
            <a:off x="6791933" y="1128451"/>
            <a:ext cx="2286000" cy="2286000"/>
          </a:xfrm>
          <a:prstGeom prst="rect">
            <a:avLst/>
          </a:prstGeom>
          <a:effectLst>
            <a:outerShdw blurRad="50800" dist="38100" dir="2700000" algn="tl" rotWithShape="0">
              <a:prstClr val="black">
                <a:alpha val="40000"/>
              </a:prstClr>
            </a:outerShdw>
          </a:effectLst>
        </p:spPr>
      </p:pic>
      <p:pic>
        <p:nvPicPr>
          <p:cNvPr id="9" name="Picture 8" descr="A picture containing scissors, tool, pair, black&#10;&#10;Description automatically generated">
            <a:extLst>
              <a:ext uri="{FF2B5EF4-FFF2-40B4-BE49-F238E27FC236}">
                <a16:creationId xmlns:a16="http://schemas.microsoft.com/office/drawing/2014/main" id="{B770FCDC-096D-4B2E-9619-2437DC510BE5}"/>
              </a:ext>
            </a:extLst>
          </p:cNvPr>
          <p:cNvPicPr>
            <a:picLocks noChangeAspect="1"/>
          </p:cNvPicPr>
          <p:nvPr/>
        </p:nvPicPr>
        <p:blipFill>
          <a:blip r:embed="rId4"/>
          <a:stretch>
            <a:fillRect/>
          </a:stretch>
        </p:blipFill>
        <p:spPr>
          <a:xfrm>
            <a:off x="2595287" y="4322309"/>
            <a:ext cx="2286000" cy="1462757"/>
          </a:xfrm>
          <a:prstGeom prst="rect">
            <a:avLst/>
          </a:prstGeom>
          <a:effectLst>
            <a:outerShdw blurRad="50800" dist="38100" dir="2700000" algn="tl" rotWithShape="0">
              <a:prstClr val="black">
                <a:alpha val="40000"/>
              </a:prstClr>
            </a:outerShdw>
          </a:effectLst>
        </p:spPr>
      </p:pic>
      <p:pic>
        <p:nvPicPr>
          <p:cNvPr id="11" name="Picture 10" descr="A picture containing sitting, black, dark, holding&#10;&#10;Description automatically generated">
            <a:extLst>
              <a:ext uri="{FF2B5EF4-FFF2-40B4-BE49-F238E27FC236}">
                <a16:creationId xmlns:a16="http://schemas.microsoft.com/office/drawing/2014/main" id="{E4EA2F71-73A5-45F9-8C1A-0ADCFD511AED}"/>
              </a:ext>
            </a:extLst>
          </p:cNvPr>
          <p:cNvPicPr>
            <a:picLocks noChangeAspect="1"/>
          </p:cNvPicPr>
          <p:nvPr/>
        </p:nvPicPr>
        <p:blipFill>
          <a:blip r:embed="rId5"/>
          <a:stretch>
            <a:fillRect/>
          </a:stretch>
        </p:blipFill>
        <p:spPr>
          <a:xfrm>
            <a:off x="7310713" y="3910688"/>
            <a:ext cx="2286000" cy="2286000"/>
          </a:xfrm>
          <a:prstGeom prst="rect">
            <a:avLst/>
          </a:prstGeom>
          <a:effectLst>
            <a:outerShdw blurRad="50800" dist="38100" dir="2700000" algn="tl" rotWithShape="0">
              <a:prstClr val="black">
                <a:alpha val="40000"/>
              </a:prstClr>
            </a:outerShdw>
          </a:effectLst>
        </p:spPr>
      </p:pic>
      <p:pic>
        <p:nvPicPr>
          <p:cNvPr id="13" name="Picture 12" descr="A picture containing sitting, black, dark, holding&#10;&#10;Description automatically generated">
            <a:extLst>
              <a:ext uri="{FF2B5EF4-FFF2-40B4-BE49-F238E27FC236}">
                <a16:creationId xmlns:a16="http://schemas.microsoft.com/office/drawing/2014/main" id="{F99B94A7-8A7D-47DA-94DB-52FFD038D3A2}"/>
              </a:ext>
            </a:extLst>
          </p:cNvPr>
          <p:cNvPicPr>
            <a:picLocks noChangeAspect="1"/>
          </p:cNvPicPr>
          <p:nvPr/>
        </p:nvPicPr>
        <p:blipFill>
          <a:blip r:embed="rId5"/>
          <a:stretch>
            <a:fillRect/>
          </a:stretch>
        </p:blipFill>
        <p:spPr>
          <a:xfrm rot="1276682">
            <a:off x="7496389" y="4008314"/>
            <a:ext cx="2286000" cy="2286000"/>
          </a:xfrm>
          <a:prstGeom prst="rect">
            <a:avLst/>
          </a:prstGeom>
          <a:effectLst>
            <a:outerShdw blurRad="50800" dist="38100" dir="2700000" algn="tl" rotWithShape="0">
              <a:prstClr val="black">
                <a:alpha val="40000"/>
              </a:prstClr>
            </a:outerShdw>
          </a:effectLst>
        </p:spPr>
      </p:pic>
      <p:pic>
        <p:nvPicPr>
          <p:cNvPr id="14" name="Picture 13" descr="A picture containing sitting, black, dark, holding&#10;&#10;Description automatically generated">
            <a:extLst>
              <a:ext uri="{FF2B5EF4-FFF2-40B4-BE49-F238E27FC236}">
                <a16:creationId xmlns:a16="http://schemas.microsoft.com/office/drawing/2014/main" id="{916F3FAD-974D-4D0C-AB0E-AE8423A268B1}"/>
              </a:ext>
            </a:extLst>
          </p:cNvPr>
          <p:cNvPicPr>
            <a:picLocks noChangeAspect="1"/>
          </p:cNvPicPr>
          <p:nvPr/>
        </p:nvPicPr>
        <p:blipFill>
          <a:blip r:embed="rId5"/>
          <a:stretch>
            <a:fillRect/>
          </a:stretch>
        </p:blipFill>
        <p:spPr>
          <a:xfrm rot="20323318" flipH="1">
            <a:off x="7102108" y="4008313"/>
            <a:ext cx="2286000" cy="2286000"/>
          </a:xfrm>
          <a:prstGeom prst="rect">
            <a:avLst/>
          </a:prstGeom>
          <a:effectLst>
            <a:outerShdw blurRad="50800" dist="38100" dir="2700000" algn="tl" rotWithShape="0">
              <a:prstClr val="black">
                <a:alpha val="40000"/>
              </a:prstClr>
            </a:outerShdw>
          </a:effectLst>
        </p:spPr>
      </p:pic>
      <p:sp>
        <p:nvSpPr>
          <p:cNvPr id="15" name="TextBox 14">
            <a:extLst>
              <a:ext uri="{FF2B5EF4-FFF2-40B4-BE49-F238E27FC236}">
                <a16:creationId xmlns:a16="http://schemas.microsoft.com/office/drawing/2014/main" id="{1A8CF542-610A-4376-AF39-362B53CEE1BA}"/>
              </a:ext>
            </a:extLst>
          </p:cNvPr>
          <p:cNvSpPr txBox="1"/>
          <p:nvPr/>
        </p:nvSpPr>
        <p:spPr>
          <a:xfrm>
            <a:off x="3429868" y="3282287"/>
            <a:ext cx="616836" cy="369332"/>
          </a:xfrm>
          <a:prstGeom prst="rect">
            <a:avLst/>
          </a:prstGeom>
          <a:noFill/>
        </p:spPr>
        <p:txBody>
          <a:bodyPr wrap="none" rtlCol="0">
            <a:spAutoFit/>
          </a:bodyPr>
          <a:lstStyle/>
          <a:p>
            <a:pPr algn="ctr"/>
            <a:r>
              <a:rPr lang="en-US" dirty="0"/>
              <a:t>Tape</a:t>
            </a:r>
          </a:p>
        </p:txBody>
      </p:sp>
      <p:sp>
        <p:nvSpPr>
          <p:cNvPr id="16" name="TextBox 15">
            <a:extLst>
              <a:ext uri="{FF2B5EF4-FFF2-40B4-BE49-F238E27FC236}">
                <a16:creationId xmlns:a16="http://schemas.microsoft.com/office/drawing/2014/main" id="{561D58D2-CBC7-4735-8907-7656262B6465}"/>
              </a:ext>
            </a:extLst>
          </p:cNvPr>
          <p:cNvSpPr txBox="1"/>
          <p:nvPr/>
        </p:nvSpPr>
        <p:spPr>
          <a:xfrm>
            <a:off x="3275660" y="6196688"/>
            <a:ext cx="925253" cy="369332"/>
          </a:xfrm>
          <a:prstGeom prst="rect">
            <a:avLst/>
          </a:prstGeom>
          <a:noFill/>
        </p:spPr>
        <p:txBody>
          <a:bodyPr wrap="none" rtlCol="0">
            <a:spAutoFit/>
          </a:bodyPr>
          <a:lstStyle/>
          <a:p>
            <a:pPr algn="ctr"/>
            <a:r>
              <a:rPr lang="en-US" dirty="0"/>
              <a:t>Scissors</a:t>
            </a:r>
          </a:p>
        </p:txBody>
      </p:sp>
      <p:sp>
        <p:nvSpPr>
          <p:cNvPr id="17" name="TextBox 16">
            <a:extLst>
              <a:ext uri="{FF2B5EF4-FFF2-40B4-BE49-F238E27FC236}">
                <a16:creationId xmlns:a16="http://schemas.microsoft.com/office/drawing/2014/main" id="{50EC4283-5AC6-493F-822C-3DCDE5C0ACBD}"/>
              </a:ext>
            </a:extLst>
          </p:cNvPr>
          <p:cNvSpPr txBox="1"/>
          <p:nvPr/>
        </p:nvSpPr>
        <p:spPr>
          <a:xfrm>
            <a:off x="8210280" y="3276090"/>
            <a:ext cx="723276" cy="369332"/>
          </a:xfrm>
          <a:prstGeom prst="rect">
            <a:avLst/>
          </a:prstGeom>
          <a:noFill/>
        </p:spPr>
        <p:txBody>
          <a:bodyPr wrap="none" rtlCol="0">
            <a:spAutoFit/>
          </a:bodyPr>
          <a:lstStyle/>
          <a:p>
            <a:pPr algn="ctr"/>
            <a:r>
              <a:rPr lang="en-US" dirty="0"/>
              <a:t>String</a:t>
            </a:r>
          </a:p>
        </p:txBody>
      </p:sp>
      <p:sp>
        <p:nvSpPr>
          <p:cNvPr id="18" name="TextBox 17">
            <a:extLst>
              <a:ext uri="{FF2B5EF4-FFF2-40B4-BE49-F238E27FC236}">
                <a16:creationId xmlns:a16="http://schemas.microsoft.com/office/drawing/2014/main" id="{2F457A35-E39D-4975-B3FD-7D1542DAAF23}"/>
              </a:ext>
            </a:extLst>
          </p:cNvPr>
          <p:cNvSpPr txBox="1"/>
          <p:nvPr/>
        </p:nvSpPr>
        <p:spPr>
          <a:xfrm>
            <a:off x="7934933" y="6196688"/>
            <a:ext cx="1042273" cy="369332"/>
          </a:xfrm>
          <a:prstGeom prst="rect">
            <a:avLst/>
          </a:prstGeom>
          <a:noFill/>
        </p:spPr>
        <p:txBody>
          <a:bodyPr wrap="none" rtlCol="0">
            <a:spAutoFit/>
          </a:bodyPr>
          <a:lstStyle/>
          <a:p>
            <a:pPr algn="ctr"/>
            <a:r>
              <a:rPr lang="en-US" dirty="0"/>
              <a:t>3 Spoons</a:t>
            </a:r>
          </a:p>
        </p:txBody>
      </p:sp>
    </p:spTree>
    <p:extLst>
      <p:ext uri="{BB962C8B-B14F-4D97-AF65-F5344CB8AC3E}">
        <p14:creationId xmlns:p14="http://schemas.microsoft.com/office/powerpoint/2010/main" val="18829466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3" name="Freeform 6">
            <a:extLst>
              <a:ext uri="{FF2B5EF4-FFF2-40B4-BE49-F238E27FC236}">
                <a16:creationId xmlns:a16="http://schemas.microsoft.com/office/drawing/2014/main" id="{7520F84D-966A-41CD-B818-16BF32EF1E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557016" y="630936"/>
            <a:ext cx="5235575" cy="5229225"/>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sp>
      <p:sp>
        <p:nvSpPr>
          <p:cNvPr id="15" name="Rectangle 14">
            <a:extLst>
              <a:ext uri="{FF2B5EF4-FFF2-40B4-BE49-F238E27FC236}">
                <a16:creationId xmlns:a16="http://schemas.microsoft.com/office/drawing/2014/main" id="{57510D23-E323-4577-A8EA-12C6C6019B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46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7" name="Rectangle 16">
            <a:extLst>
              <a:ext uri="{FF2B5EF4-FFF2-40B4-BE49-F238E27FC236}">
                <a16:creationId xmlns:a16="http://schemas.microsoft.com/office/drawing/2014/main" id="{8AACE35A-DD26-4C0E-81A5-8C18F73905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6"/>
          <p:cNvSpPr>
            <a:spLocks noGrp="1"/>
          </p:cNvSpPr>
          <p:nvPr>
            <p:ph type="title"/>
          </p:nvPr>
        </p:nvSpPr>
        <p:spPr>
          <a:xfrm>
            <a:off x="1078524" y="1231506"/>
            <a:ext cx="6145284" cy="4394988"/>
          </a:xfrm>
        </p:spPr>
        <p:txBody>
          <a:bodyPr vert="horz" lIns="91440" tIns="45720" rIns="91440" bIns="45720" rtlCol="0" anchor="ctr">
            <a:normAutofit/>
          </a:bodyPr>
          <a:lstStyle/>
          <a:p>
            <a:pPr algn="r"/>
            <a:r>
              <a:rPr lang="en-US" sz="4800"/>
              <a:t>STEpS</a:t>
            </a:r>
          </a:p>
        </p:txBody>
      </p:sp>
      <p:sp>
        <p:nvSpPr>
          <p:cNvPr id="8" name="Text Placeholder 7"/>
          <p:cNvSpPr>
            <a:spLocks noGrp="1"/>
          </p:cNvSpPr>
          <p:nvPr>
            <p:ph type="body" idx="1"/>
          </p:nvPr>
        </p:nvSpPr>
        <p:spPr>
          <a:xfrm>
            <a:off x="7867276" y="1300843"/>
            <a:ext cx="2996668" cy="4256314"/>
          </a:xfrm>
        </p:spPr>
        <p:txBody>
          <a:bodyPr vert="horz" lIns="91440" tIns="45720" rIns="91440" bIns="45720" rtlCol="0" anchor="ctr">
            <a:normAutofit/>
          </a:bodyPr>
          <a:lstStyle/>
          <a:p>
            <a:r>
              <a:rPr lang="en-US" dirty="0">
                <a:solidFill>
                  <a:schemeClr val="tx2"/>
                </a:solidFill>
              </a:rPr>
              <a:t>Now that we have our materials let’s create something Awesome</a:t>
            </a:r>
          </a:p>
        </p:txBody>
      </p:sp>
      <p:cxnSp>
        <p:nvCxnSpPr>
          <p:cNvPr id="19" name="Straight Connector 18">
            <a:extLst>
              <a:ext uri="{FF2B5EF4-FFF2-40B4-BE49-F238E27FC236}">
                <a16:creationId xmlns:a16="http://schemas.microsoft.com/office/drawing/2014/main" id="{E905CB15-2F46-4D9D-AEA4-3619C520C85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45542" y="1962397"/>
            <a:ext cx="0" cy="2933206"/>
          </a:xfrm>
          <a:prstGeom prst="line">
            <a:avLst/>
          </a:prstGeom>
          <a:ln w="22225">
            <a:solidFill>
              <a:schemeClr val="accent1"/>
            </a:solidFill>
            <a:miter lim="800000"/>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18DAE5F6-55D5-4FC2-B1F3-AE114251F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774263" y="440267"/>
            <a:ext cx="643467" cy="12191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670888842"/>
      </p:ext>
    </p:extLst>
  </p:cSld>
  <p:clrMapOvr>
    <a:overrideClrMapping bg1="lt1" tx1="dk1" bg2="lt2" tx2="dk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A picture containing indoor, sitting, mirror, hanging&#10;&#10;Description automatically generated">
            <a:extLst>
              <a:ext uri="{FF2B5EF4-FFF2-40B4-BE49-F238E27FC236}">
                <a16:creationId xmlns:a16="http://schemas.microsoft.com/office/drawing/2014/main" id="{BFABC6B9-2E48-4636-8995-92DF8919F0C1}"/>
              </a:ext>
            </a:extLst>
          </p:cNvPr>
          <p:cNvPicPr>
            <a:picLocks noGrp="1" noChangeAspect="1"/>
          </p:cNvPicPr>
          <p:nvPr>
            <p:ph type="pic" idx="1"/>
          </p:nvPr>
        </p:nvPicPr>
        <p:blipFill>
          <a:blip r:embed="rId2">
            <a:extLst>
              <a:ext uri="{BEBA8EAE-BF5A-486C-A8C5-ECC9F3942E4B}">
                <a14:imgProps xmlns:a14="http://schemas.microsoft.com/office/drawing/2010/main">
                  <a14:imgLayer r:embed="rId3">
                    <a14:imgEffect>
                      <a14:brightnessContrast bright="20000"/>
                    </a14:imgEffect>
                  </a14:imgLayer>
                </a14:imgProps>
              </a:ext>
            </a:extLst>
          </a:blip>
          <a:srcRect l="19837" r="19837"/>
          <a:stretch>
            <a:fillRect/>
          </a:stretch>
        </p:blipFill>
        <p:spPr>
          <a:xfrm>
            <a:off x="2130927" y="559836"/>
            <a:ext cx="2942234" cy="2743200"/>
          </a:xfrm>
          <a:prstGeom prst="rect">
            <a:avLst/>
          </a:prstGeom>
          <a:ln>
            <a:noFill/>
          </a:ln>
          <a:effectLst>
            <a:outerShdw blurRad="190500" algn="tl" rotWithShape="0">
              <a:srgbClr val="000000">
                <a:alpha val="70000"/>
              </a:srgbClr>
            </a:outerShdw>
          </a:effectLst>
        </p:spPr>
      </p:pic>
      <p:sp>
        <p:nvSpPr>
          <p:cNvPr id="3" name="Title 2"/>
          <p:cNvSpPr>
            <a:spLocks noGrp="1"/>
          </p:cNvSpPr>
          <p:nvPr>
            <p:ph type="title"/>
          </p:nvPr>
        </p:nvSpPr>
        <p:spPr/>
        <p:txBody>
          <a:bodyPr/>
          <a:lstStyle/>
          <a:p>
            <a:r>
              <a:rPr lang="en-US" dirty="0"/>
              <a:t>Step 1</a:t>
            </a:r>
          </a:p>
        </p:txBody>
      </p:sp>
      <p:sp>
        <p:nvSpPr>
          <p:cNvPr id="4" name="Text Placeholder 3"/>
          <p:cNvSpPr>
            <a:spLocks noGrp="1"/>
          </p:cNvSpPr>
          <p:nvPr>
            <p:ph type="body" sz="half" idx="2"/>
          </p:nvPr>
        </p:nvSpPr>
        <p:spPr>
          <a:xfrm>
            <a:off x="8337883" y="1741336"/>
            <a:ext cx="3092117" cy="1468395"/>
          </a:xfrm>
        </p:spPr>
        <p:txBody>
          <a:bodyPr/>
          <a:lstStyle/>
          <a:p>
            <a:r>
              <a:rPr lang="en-US" dirty="0"/>
              <a:t>Cut a piece of string that is about the length of your arm and lay it flat on the table.</a:t>
            </a:r>
          </a:p>
        </p:txBody>
      </p:sp>
      <p:sp>
        <p:nvSpPr>
          <p:cNvPr id="8" name="Title 2"/>
          <p:cNvSpPr txBox="1">
            <a:spLocks/>
          </p:cNvSpPr>
          <p:nvPr/>
        </p:nvSpPr>
        <p:spPr>
          <a:xfrm>
            <a:off x="8337883" y="2611396"/>
            <a:ext cx="3092117" cy="1196670"/>
          </a:xfrm>
          <a:prstGeom prst="rect">
            <a:avLst/>
          </a:prstGeom>
        </p:spPr>
        <p:txBody>
          <a:bodyPr vert="horz" lIns="91440" tIns="45720" rIns="91440" bIns="45720" rtlCol="0" anchor="b">
            <a:normAutofit/>
          </a:bodyPr>
          <a:lstStyle>
            <a:lvl1pPr algn="l" defTabSz="914400" rtl="0" eaLnBrk="1" latinLnBrk="0" hangingPunct="1">
              <a:lnSpc>
                <a:spcPct val="100000"/>
              </a:lnSpc>
              <a:spcBef>
                <a:spcPct val="0"/>
              </a:spcBef>
              <a:buNone/>
              <a:defRPr sz="1900" b="1" i="0" kern="1200" cap="all" spc="300" baseline="0">
                <a:solidFill>
                  <a:schemeClr val="accent1"/>
                </a:solidFill>
                <a:latin typeface="+mn-lt"/>
                <a:ea typeface="+mj-ea"/>
                <a:cs typeface="+mj-cs"/>
              </a:defRPr>
            </a:lvl1pPr>
          </a:lstStyle>
          <a:p>
            <a:r>
              <a:rPr lang="en-US" dirty="0"/>
              <a:t>Step 2</a:t>
            </a:r>
          </a:p>
        </p:txBody>
      </p:sp>
      <p:sp>
        <p:nvSpPr>
          <p:cNvPr id="9" name="Text Placeholder 3"/>
          <p:cNvSpPr txBox="1">
            <a:spLocks/>
          </p:cNvSpPr>
          <p:nvPr/>
        </p:nvSpPr>
        <p:spPr>
          <a:xfrm>
            <a:off x="8337883" y="3895532"/>
            <a:ext cx="3092117" cy="2232149"/>
          </a:xfrm>
          <a:prstGeom prst="rect">
            <a:avLst/>
          </a:prstGeom>
        </p:spPr>
        <p:txBody>
          <a:bodyPr vert="horz" lIns="91440" tIns="45720" rIns="91440" bIns="45720" rtlCol="0">
            <a:normAutofit/>
          </a:bodyPr>
          <a:lstStyle>
            <a:lvl1pPr marL="0" indent="0" algn="l" defTabSz="914400" rtl="0" eaLnBrk="1" latinLnBrk="0" hangingPunct="1">
              <a:lnSpc>
                <a:spcPct val="120000"/>
              </a:lnSpc>
              <a:spcBef>
                <a:spcPts val="1200"/>
              </a:spcBef>
              <a:buClr>
                <a:schemeClr val="tx2"/>
              </a:buClr>
              <a:buFont typeface="Arial" panose="020B0604020202020204" pitchFamily="34" charset="0"/>
              <a:buNone/>
              <a:defRPr sz="1600" kern="1200" baseline="0">
                <a:solidFill>
                  <a:schemeClr val="bg2"/>
                </a:solidFill>
                <a:latin typeface="+mn-lt"/>
                <a:ea typeface="+mn-ea"/>
                <a:cs typeface="+mn-cs"/>
              </a:defRPr>
            </a:lvl1pPr>
            <a:lvl2pPr marL="457200" indent="0" algn="l" defTabSz="914400" rtl="0" eaLnBrk="1" latinLnBrk="0" hangingPunct="1">
              <a:lnSpc>
                <a:spcPct val="110000"/>
              </a:lnSpc>
              <a:spcBef>
                <a:spcPts val="700"/>
              </a:spcBef>
              <a:buClr>
                <a:schemeClr val="tx2"/>
              </a:buClr>
              <a:buFont typeface="Gill Sans MT" panose="020B0502020104020203" pitchFamily="34" charset="0"/>
              <a:buNone/>
              <a:defRPr sz="1400" kern="1200">
                <a:solidFill>
                  <a:schemeClr val="tx1">
                    <a:lumMod val="65000"/>
                    <a:lumOff val="35000"/>
                  </a:schemeClr>
                </a:solidFill>
                <a:latin typeface="+mn-lt"/>
                <a:ea typeface="+mn-ea"/>
                <a:cs typeface="+mn-cs"/>
              </a:defRPr>
            </a:lvl2pPr>
            <a:lvl3pPr marL="914400" indent="0" algn="l" defTabSz="914400" rtl="0" eaLnBrk="1" latinLnBrk="0" hangingPunct="1">
              <a:lnSpc>
                <a:spcPct val="110000"/>
              </a:lnSpc>
              <a:spcBef>
                <a:spcPts val="700"/>
              </a:spcBef>
              <a:buClr>
                <a:schemeClr val="tx2"/>
              </a:buClr>
              <a:buFont typeface="Arial" panose="020B0604020202020204" pitchFamily="34" charset="0"/>
              <a:buNone/>
              <a:defRPr sz="1200" kern="1200">
                <a:solidFill>
                  <a:schemeClr val="tx1">
                    <a:lumMod val="65000"/>
                    <a:lumOff val="35000"/>
                  </a:schemeClr>
                </a:solidFill>
                <a:latin typeface="+mn-lt"/>
                <a:ea typeface="+mn-ea"/>
                <a:cs typeface="+mn-cs"/>
              </a:defRPr>
            </a:lvl3pPr>
            <a:lvl4pPr marL="1371600" indent="0" algn="l" defTabSz="914400" rtl="0" eaLnBrk="1" latinLnBrk="0" hangingPunct="1">
              <a:lnSpc>
                <a:spcPct val="110000"/>
              </a:lnSpc>
              <a:spcBef>
                <a:spcPts val="700"/>
              </a:spcBef>
              <a:buClr>
                <a:schemeClr val="tx2"/>
              </a:buClr>
              <a:buFont typeface="Gill Sans MT" panose="020B0502020104020203" pitchFamily="34" charset="0"/>
              <a:buNone/>
              <a:defRPr sz="1000" kern="1200">
                <a:solidFill>
                  <a:schemeClr val="tx1">
                    <a:lumMod val="65000"/>
                    <a:lumOff val="35000"/>
                  </a:schemeClr>
                </a:solidFill>
                <a:latin typeface="+mn-lt"/>
                <a:ea typeface="+mn-ea"/>
                <a:cs typeface="+mn-cs"/>
              </a:defRPr>
            </a:lvl4pPr>
            <a:lvl5pPr marL="1828800" indent="0" algn="l" defTabSz="914400" rtl="0" eaLnBrk="1" latinLnBrk="0" hangingPunct="1">
              <a:lnSpc>
                <a:spcPct val="110000"/>
              </a:lnSpc>
              <a:spcBef>
                <a:spcPts val="700"/>
              </a:spcBef>
              <a:buClr>
                <a:schemeClr val="tx2"/>
              </a:buClr>
              <a:buFont typeface="Arial" panose="020B0604020202020204" pitchFamily="34" charset="0"/>
              <a:buNone/>
              <a:defRPr sz="1000" kern="1200">
                <a:solidFill>
                  <a:schemeClr val="tx1">
                    <a:lumMod val="65000"/>
                    <a:lumOff val="35000"/>
                  </a:schemeClr>
                </a:solidFill>
                <a:latin typeface="+mn-lt"/>
                <a:ea typeface="+mn-ea"/>
                <a:cs typeface="+mn-cs"/>
              </a:defRPr>
            </a:lvl5pPr>
            <a:lvl6pPr marL="2286000" indent="0" algn="l" defTabSz="914400" rtl="0" eaLnBrk="1" latinLnBrk="0" hangingPunct="1">
              <a:lnSpc>
                <a:spcPct val="110000"/>
              </a:lnSpc>
              <a:spcBef>
                <a:spcPts val="700"/>
              </a:spcBef>
              <a:buClr>
                <a:schemeClr val="tx2"/>
              </a:buClr>
              <a:buFont typeface="Gill Sans MT" panose="020B0502020104020203" pitchFamily="34" charset="0"/>
              <a:buNone/>
              <a:defRPr sz="1000" kern="1200">
                <a:solidFill>
                  <a:schemeClr val="tx1">
                    <a:lumMod val="65000"/>
                    <a:lumOff val="35000"/>
                  </a:schemeClr>
                </a:solidFill>
                <a:latin typeface="+mn-lt"/>
                <a:ea typeface="+mn-ea"/>
                <a:cs typeface="+mn-cs"/>
              </a:defRPr>
            </a:lvl6pPr>
            <a:lvl7pPr marL="2743200" indent="0" algn="l" defTabSz="914400" rtl="0" eaLnBrk="1" latinLnBrk="0" hangingPunct="1">
              <a:lnSpc>
                <a:spcPct val="110000"/>
              </a:lnSpc>
              <a:spcBef>
                <a:spcPts val="700"/>
              </a:spcBef>
              <a:buClr>
                <a:schemeClr val="tx2"/>
              </a:buClr>
              <a:buFont typeface="Arial" panose="020B0604020202020204" pitchFamily="34" charset="0"/>
              <a:buNone/>
              <a:defRPr sz="1000" kern="1200">
                <a:solidFill>
                  <a:schemeClr val="tx1">
                    <a:lumMod val="65000"/>
                    <a:lumOff val="35000"/>
                  </a:schemeClr>
                </a:solidFill>
                <a:latin typeface="+mn-lt"/>
                <a:ea typeface="+mn-ea"/>
                <a:cs typeface="+mn-cs"/>
              </a:defRPr>
            </a:lvl7pPr>
            <a:lvl8pPr marL="3200400" indent="0" algn="l" defTabSz="914400" rtl="0" eaLnBrk="1" latinLnBrk="0" hangingPunct="1">
              <a:lnSpc>
                <a:spcPct val="110000"/>
              </a:lnSpc>
              <a:spcBef>
                <a:spcPts val="700"/>
              </a:spcBef>
              <a:buClr>
                <a:schemeClr val="tx2"/>
              </a:buClr>
              <a:buFont typeface="Gill Sans MT" panose="020B0502020104020203" pitchFamily="34" charset="0"/>
              <a:buNone/>
              <a:defRPr sz="1000" kern="1200" baseline="0">
                <a:solidFill>
                  <a:schemeClr val="tx1">
                    <a:lumMod val="65000"/>
                    <a:lumOff val="35000"/>
                  </a:schemeClr>
                </a:solidFill>
                <a:latin typeface="+mn-lt"/>
                <a:ea typeface="+mn-ea"/>
                <a:cs typeface="+mn-cs"/>
              </a:defRPr>
            </a:lvl8pPr>
            <a:lvl9pPr marL="3657600" indent="0" algn="l" defTabSz="914400" rtl="0" eaLnBrk="1" latinLnBrk="0" hangingPunct="1">
              <a:lnSpc>
                <a:spcPct val="110000"/>
              </a:lnSpc>
              <a:spcBef>
                <a:spcPts val="700"/>
              </a:spcBef>
              <a:buClr>
                <a:schemeClr val="tx2"/>
              </a:buClr>
              <a:buFont typeface="Arial" panose="020B0604020202020204" pitchFamily="34" charset="0"/>
              <a:buNone/>
              <a:defRPr sz="1000" kern="1200" baseline="0">
                <a:solidFill>
                  <a:schemeClr val="tx1">
                    <a:lumMod val="65000"/>
                    <a:lumOff val="35000"/>
                  </a:schemeClr>
                </a:solidFill>
                <a:latin typeface="+mn-lt"/>
                <a:ea typeface="+mn-ea"/>
                <a:cs typeface="+mn-cs"/>
              </a:defRPr>
            </a:lvl9pPr>
          </a:lstStyle>
          <a:p>
            <a:pPr lvl="0"/>
            <a:r>
              <a:rPr lang="en-US" dirty="0"/>
              <a:t>At the string’s middle point, place the ends of the spoons about an inch apart.  Secure each spoon to the string with a piece of tape.</a:t>
            </a:r>
          </a:p>
        </p:txBody>
      </p:sp>
      <p:pic>
        <p:nvPicPr>
          <p:cNvPr id="10" name="Picture 9" descr="A picture containing indoor, person, holding, hand&#10;&#10;Description automatically generated">
            <a:extLst>
              <a:ext uri="{FF2B5EF4-FFF2-40B4-BE49-F238E27FC236}">
                <a16:creationId xmlns:a16="http://schemas.microsoft.com/office/drawing/2014/main" id="{85187BD3-871D-4EA2-B2F2-3AB90F2D06CA}"/>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20000"/>
                    </a14:imgEffect>
                  </a14:imgLayer>
                </a14:imgProps>
              </a:ext>
            </a:extLst>
          </a:blip>
          <a:srcRect l="30366" t="340" r="9303" b="-340"/>
          <a:stretch/>
        </p:blipFill>
        <p:spPr>
          <a:xfrm>
            <a:off x="2130927" y="3554964"/>
            <a:ext cx="2942234" cy="274320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8488281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Step 3</a:t>
            </a:r>
          </a:p>
        </p:txBody>
      </p:sp>
      <p:sp>
        <p:nvSpPr>
          <p:cNvPr id="4" name="Text Placeholder 3"/>
          <p:cNvSpPr>
            <a:spLocks noGrp="1"/>
          </p:cNvSpPr>
          <p:nvPr>
            <p:ph type="body" sz="half" idx="2"/>
          </p:nvPr>
        </p:nvSpPr>
        <p:spPr>
          <a:xfrm>
            <a:off x="8337883" y="1741336"/>
            <a:ext cx="3092117" cy="1468395"/>
          </a:xfrm>
        </p:spPr>
        <p:txBody>
          <a:bodyPr>
            <a:normAutofit lnSpcReduction="10000"/>
          </a:bodyPr>
          <a:lstStyle/>
          <a:p>
            <a:pPr lvl="0"/>
            <a:r>
              <a:rPr lang="en-US" dirty="0"/>
              <a:t>Dangle the spoons in front of you and wrap the string around one finger of each hand. Knock the spoons together – they’ll make a sharp, tinny sound.</a:t>
            </a:r>
          </a:p>
        </p:txBody>
      </p:sp>
      <p:sp>
        <p:nvSpPr>
          <p:cNvPr id="8" name="Title 2"/>
          <p:cNvSpPr txBox="1">
            <a:spLocks/>
          </p:cNvSpPr>
          <p:nvPr/>
        </p:nvSpPr>
        <p:spPr>
          <a:xfrm>
            <a:off x="8337883" y="2611396"/>
            <a:ext cx="3092117" cy="1196670"/>
          </a:xfrm>
          <a:prstGeom prst="rect">
            <a:avLst/>
          </a:prstGeom>
        </p:spPr>
        <p:txBody>
          <a:bodyPr vert="horz" lIns="91440" tIns="45720" rIns="91440" bIns="45720" rtlCol="0" anchor="b">
            <a:normAutofit/>
          </a:bodyPr>
          <a:lstStyle>
            <a:lvl1pPr algn="l" defTabSz="914400" rtl="0" eaLnBrk="1" latinLnBrk="0" hangingPunct="1">
              <a:lnSpc>
                <a:spcPct val="100000"/>
              </a:lnSpc>
              <a:spcBef>
                <a:spcPct val="0"/>
              </a:spcBef>
              <a:buNone/>
              <a:defRPr sz="1900" b="1" i="0" kern="1200" cap="all" spc="300" baseline="0">
                <a:solidFill>
                  <a:schemeClr val="accent1"/>
                </a:solidFill>
                <a:latin typeface="+mn-lt"/>
                <a:ea typeface="+mj-ea"/>
                <a:cs typeface="+mj-cs"/>
              </a:defRPr>
            </a:lvl1pPr>
          </a:lstStyle>
          <a:p>
            <a:r>
              <a:rPr lang="en-US" dirty="0"/>
              <a:t>Step 4</a:t>
            </a:r>
          </a:p>
        </p:txBody>
      </p:sp>
      <p:sp>
        <p:nvSpPr>
          <p:cNvPr id="9" name="Text Placeholder 3"/>
          <p:cNvSpPr txBox="1">
            <a:spLocks/>
          </p:cNvSpPr>
          <p:nvPr/>
        </p:nvSpPr>
        <p:spPr>
          <a:xfrm>
            <a:off x="8337883" y="3895532"/>
            <a:ext cx="3092117" cy="2232149"/>
          </a:xfrm>
          <a:prstGeom prst="rect">
            <a:avLst/>
          </a:prstGeom>
        </p:spPr>
        <p:txBody>
          <a:bodyPr vert="horz" lIns="91440" tIns="45720" rIns="91440" bIns="45720" rtlCol="0">
            <a:normAutofit/>
          </a:bodyPr>
          <a:lstStyle>
            <a:lvl1pPr marL="0" indent="0" algn="l" defTabSz="914400" rtl="0" eaLnBrk="1" latinLnBrk="0" hangingPunct="1">
              <a:lnSpc>
                <a:spcPct val="120000"/>
              </a:lnSpc>
              <a:spcBef>
                <a:spcPts val="1200"/>
              </a:spcBef>
              <a:buClr>
                <a:schemeClr val="tx2"/>
              </a:buClr>
              <a:buFont typeface="Arial" panose="020B0604020202020204" pitchFamily="34" charset="0"/>
              <a:buNone/>
              <a:defRPr sz="1600" kern="1200" baseline="0">
                <a:solidFill>
                  <a:schemeClr val="bg2"/>
                </a:solidFill>
                <a:latin typeface="+mn-lt"/>
                <a:ea typeface="+mn-ea"/>
                <a:cs typeface="+mn-cs"/>
              </a:defRPr>
            </a:lvl1pPr>
            <a:lvl2pPr marL="457200" indent="0" algn="l" defTabSz="914400" rtl="0" eaLnBrk="1" latinLnBrk="0" hangingPunct="1">
              <a:lnSpc>
                <a:spcPct val="110000"/>
              </a:lnSpc>
              <a:spcBef>
                <a:spcPts val="700"/>
              </a:spcBef>
              <a:buClr>
                <a:schemeClr val="tx2"/>
              </a:buClr>
              <a:buFont typeface="Gill Sans MT" panose="020B0502020104020203" pitchFamily="34" charset="0"/>
              <a:buNone/>
              <a:defRPr sz="1400" kern="1200">
                <a:solidFill>
                  <a:schemeClr val="tx1">
                    <a:lumMod val="65000"/>
                    <a:lumOff val="35000"/>
                  </a:schemeClr>
                </a:solidFill>
                <a:latin typeface="+mn-lt"/>
                <a:ea typeface="+mn-ea"/>
                <a:cs typeface="+mn-cs"/>
              </a:defRPr>
            </a:lvl2pPr>
            <a:lvl3pPr marL="914400" indent="0" algn="l" defTabSz="914400" rtl="0" eaLnBrk="1" latinLnBrk="0" hangingPunct="1">
              <a:lnSpc>
                <a:spcPct val="110000"/>
              </a:lnSpc>
              <a:spcBef>
                <a:spcPts val="700"/>
              </a:spcBef>
              <a:buClr>
                <a:schemeClr val="tx2"/>
              </a:buClr>
              <a:buFont typeface="Arial" panose="020B0604020202020204" pitchFamily="34" charset="0"/>
              <a:buNone/>
              <a:defRPr sz="1200" kern="1200">
                <a:solidFill>
                  <a:schemeClr val="tx1">
                    <a:lumMod val="65000"/>
                    <a:lumOff val="35000"/>
                  </a:schemeClr>
                </a:solidFill>
                <a:latin typeface="+mn-lt"/>
                <a:ea typeface="+mn-ea"/>
                <a:cs typeface="+mn-cs"/>
              </a:defRPr>
            </a:lvl3pPr>
            <a:lvl4pPr marL="1371600" indent="0" algn="l" defTabSz="914400" rtl="0" eaLnBrk="1" latinLnBrk="0" hangingPunct="1">
              <a:lnSpc>
                <a:spcPct val="110000"/>
              </a:lnSpc>
              <a:spcBef>
                <a:spcPts val="700"/>
              </a:spcBef>
              <a:buClr>
                <a:schemeClr val="tx2"/>
              </a:buClr>
              <a:buFont typeface="Gill Sans MT" panose="020B0502020104020203" pitchFamily="34" charset="0"/>
              <a:buNone/>
              <a:defRPr sz="1000" kern="1200">
                <a:solidFill>
                  <a:schemeClr val="tx1">
                    <a:lumMod val="65000"/>
                    <a:lumOff val="35000"/>
                  </a:schemeClr>
                </a:solidFill>
                <a:latin typeface="+mn-lt"/>
                <a:ea typeface="+mn-ea"/>
                <a:cs typeface="+mn-cs"/>
              </a:defRPr>
            </a:lvl4pPr>
            <a:lvl5pPr marL="1828800" indent="0" algn="l" defTabSz="914400" rtl="0" eaLnBrk="1" latinLnBrk="0" hangingPunct="1">
              <a:lnSpc>
                <a:spcPct val="110000"/>
              </a:lnSpc>
              <a:spcBef>
                <a:spcPts val="700"/>
              </a:spcBef>
              <a:buClr>
                <a:schemeClr val="tx2"/>
              </a:buClr>
              <a:buFont typeface="Arial" panose="020B0604020202020204" pitchFamily="34" charset="0"/>
              <a:buNone/>
              <a:defRPr sz="1000" kern="1200">
                <a:solidFill>
                  <a:schemeClr val="tx1">
                    <a:lumMod val="65000"/>
                    <a:lumOff val="35000"/>
                  </a:schemeClr>
                </a:solidFill>
                <a:latin typeface="+mn-lt"/>
                <a:ea typeface="+mn-ea"/>
                <a:cs typeface="+mn-cs"/>
              </a:defRPr>
            </a:lvl5pPr>
            <a:lvl6pPr marL="2286000" indent="0" algn="l" defTabSz="914400" rtl="0" eaLnBrk="1" latinLnBrk="0" hangingPunct="1">
              <a:lnSpc>
                <a:spcPct val="110000"/>
              </a:lnSpc>
              <a:spcBef>
                <a:spcPts val="700"/>
              </a:spcBef>
              <a:buClr>
                <a:schemeClr val="tx2"/>
              </a:buClr>
              <a:buFont typeface="Gill Sans MT" panose="020B0502020104020203" pitchFamily="34" charset="0"/>
              <a:buNone/>
              <a:defRPr sz="1000" kern="1200">
                <a:solidFill>
                  <a:schemeClr val="tx1">
                    <a:lumMod val="65000"/>
                    <a:lumOff val="35000"/>
                  </a:schemeClr>
                </a:solidFill>
                <a:latin typeface="+mn-lt"/>
                <a:ea typeface="+mn-ea"/>
                <a:cs typeface="+mn-cs"/>
              </a:defRPr>
            </a:lvl6pPr>
            <a:lvl7pPr marL="2743200" indent="0" algn="l" defTabSz="914400" rtl="0" eaLnBrk="1" latinLnBrk="0" hangingPunct="1">
              <a:lnSpc>
                <a:spcPct val="110000"/>
              </a:lnSpc>
              <a:spcBef>
                <a:spcPts val="700"/>
              </a:spcBef>
              <a:buClr>
                <a:schemeClr val="tx2"/>
              </a:buClr>
              <a:buFont typeface="Arial" panose="020B0604020202020204" pitchFamily="34" charset="0"/>
              <a:buNone/>
              <a:defRPr sz="1000" kern="1200">
                <a:solidFill>
                  <a:schemeClr val="tx1">
                    <a:lumMod val="65000"/>
                    <a:lumOff val="35000"/>
                  </a:schemeClr>
                </a:solidFill>
                <a:latin typeface="+mn-lt"/>
                <a:ea typeface="+mn-ea"/>
                <a:cs typeface="+mn-cs"/>
              </a:defRPr>
            </a:lvl7pPr>
            <a:lvl8pPr marL="3200400" indent="0" algn="l" defTabSz="914400" rtl="0" eaLnBrk="1" latinLnBrk="0" hangingPunct="1">
              <a:lnSpc>
                <a:spcPct val="110000"/>
              </a:lnSpc>
              <a:spcBef>
                <a:spcPts val="700"/>
              </a:spcBef>
              <a:buClr>
                <a:schemeClr val="tx2"/>
              </a:buClr>
              <a:buFont typeface="Gill Sans MT" panose="020B0502020104020203" pitchFamily="34" charset="0"/>
              <a:buNone/>
              <a:defRPr sz="1000" kern="1200" baseline="0">
                <a:solidFill>
                  <a:schemeClr val="tx1">
                    <a:lumMod val="65000"/>
                    <a:lumOff val="35000"/>
                  </a:schemeClr>
                </a:solidFill>
                <a:latin typeface="+mn-lt"/>
                <a:ea typeface="+mn-ea"/>
                <a:cs typeface="+mn-cs"/>
              </a:defRPr>
            </a:lvl8pPr>
            <a:lvl9pPr marL="3657600" indent="0" algn="l" defTabSz="914400" rtl="0" eaLnBrk="1" latinLnBrk="0" hangingPunct="1">
              <a:lnSpc>
                <a:spcPct val="110000"/>
              </a:lnSpc>
              <a:spcBef>
                <a:spcPts val="700"/>
              </a:spcBef>
              <a:buClr>
                <a:schemeClr val="tx2"/>
              </a:buClr>
              <a:buFont typeface="Arial" panose="020B0604020202020204" pitchFamily="34" charset="0"/>
              <a:buNone/>
              <a:defRPr sz="1000" kern="1200" baseline="0">
                <a:solidFill>
                  <a:schemeClr val="tx1">
                    <a:lumMod val="65000"/>
                    <a:lumOff val="35000"/>
                  </a:schemeClr>
                </a:solidFill>
                <a:latin typeface="+mn-lt"/>
                <a:ea typeface="+mn-ea"/>
                <a:cs typeface="+mn-cs"/>
              </a:defRPr>
            </a:lvl9pPr>
          </a:lstStyle>
          <a:p>
            <a:pPr lvl="0"/>
            <a:r>
              <a:rPr lang="en-US" dirty="0"/>
              <a:t>Put both fingers in your ears (with string still wrapped around your fingers).  Shake the spoons so they knock against each other.  The spoons will sound louder and richer, like bells chiming.</a:t>
            </a:r>
          </a:p>
        </p:txBody>
      </p:sp>
      <p:pic>
        <p:nvPicPr>
          <p:cNvPr id="12" name="Picture 11" descr="A picture containing indoor, white, table, sitting&#10;&#10;Description automatically generated">
            <a:extLst>
              <a:ext uri="{FF2B5EF4-FFF2-40B4-BE49-F238E27FC236}">
                <a16:creationId xmlns:a16="http://schemas.microsoft.com/office/drawing/2014/main" id="{65195F4C-E79D-4205-A582-C6EF0E4875C1}"/>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20000"/>
                    </a14:imgEffect>
                  </a14:imgLayer>
                </a14:imgProps>
              </a:ext>
            </a:extLst>
          </a:blip>
          <a:srcRect l="43684" r="1"/>
          <a:stretch/>
        </p:blipFill>
        <p:spPr>
          <a:xfrm>
            <a:off x="2130552" y="557784"/>
            <a:ext cx="2746311" cy="2743200"/>
          </a:xfrm>
          <a:prstGeom prst="rect">
            <a:avLst/>
          </a:prstGeom>
          <a:ln>
            <a:noFill/>
          </a:ln>
          <a:effectLst>
            <a:outerShdw blurRad="190500" algn="tl" rotWithShape="0">
              <a:srgbClr val="000000">
                <a:alpha val="70000"/>
              </a:srgbClr>
            </a:outerShdw>
          </a:effectLst>
        </p:spPr>
      </p:pic>
      <p:pic>
        <p:nvPicPr>
          <p:cNvPr id="14" name="Picture 13" descr="A picture containing indoor, person, window, boy&#10;&#10;Description automatically generated">
            <a:extLst>
              <a:ext uri="{FF2B5EF4-FFF2-40B4-BE49-F238E27FC236}">
                <a16:creationId xmlns:a16="http://schemas.microsoft.com/office/drawing/2014/main" id="{B4005171-0850-4EC9-A19E-FA7D50200A22}"/>
              </a:ext>
            </a:extLst>
          </p:cNvPr>
          <p:cNvPicPr>
            <a:picLocks noChangeAspect="1"/>
          </p:cNvPicPr>
          <p:nvPr/>
        </p:nvPicPr>
        <p:blipFill rotWithShape="1">
          <a:blip r:embed="rId4"/>
          <a:srcRect l="21843" r="21843"/>
          <a:stretch/>
        </p:blipFill>
        <p:spPr>
          <a:xfrm>
            <a:off x="2130551" y="3557016"/>
            <a:ext cx="2746312" cy="2743200"/>
          </a:xfrm>
          <a:prstGeom prst="rect">
            <a:avLst/>
          </a:prstGeom>
        </p:spPr>
      </p:pic>
    </p:spTree>
    <p:extLst>
      <p:ext uri="{BB962C8B-B14F-4D97-AF65-F5344CB8AC3E}">
        <p14:creationId xmlns:p14="http://schemas.microsoft.com/office/powerpoint/2010/main" val="37797539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B680D4D6-B06E-4316-8BBC-7A65A10AC8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p:cNvSpPr>
            <a:spLocks noGrp="1"/>
          </p:cNvSpPr>
          <p:nvPr>
            <p:ph type="title"/>
          </p:nvPr>
        </p:nvSpPr>
        <p:spPr>
          <a:xfrm>
            <a:off x="761996" y="1153287"/>
            <a:ext cx="3570566" cy="4551426"/>
          </a:xfrm>
        </p:spPr>
        <p:txBody>
          <a:bodyPr anchor="ctr">
            <a:normAutofit/>
          </a:bodyPr>
          <a:lstStyle/>
          <a:p>
            <a:pPr algn="r"/>
            <a:r>
              <a:rPr lang="en-US" sz="3200"/>
              <a:t>Test &amp; Tweak</a:t>
            </a:r>
          </a:p>
        </p:txBody>
      </p:sp>
      <p:cxnSp>
        <p:nvCxnSpPr>
          <p:cNvPr id="19" name="Straight Connector 12">
            <a:extLst>
              <a:ext uri="{FF2B5EF4-FFF2-40B4-BE49-F238E27FC236}">
                <a16:creationId xmlns:a16="http://schemas.microsoft.com/office/drawing/2014/main" id="{ED72A37F-0C2F-473C-9D71-B80AEE71BF0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63796" y="1962397"/>
            <a:ext cx="0" cy="2933206"/>
          </a:xfrm>
          <a:prstGeom prst="line">
            <a:avLst/>
          </a:prstGeom>
          <a:ln w="22225">
            <a:solidFill>
              <a:schemeClr val="accent1"/>
            </a:solidFill>
            <a:miter lim="800000"/>
          </a:ln>
        </p:spPr>
        <p:style>
          <a:lnRef idx="1">
            <a:schemeClr val="accent1"/>
          </a:lnRef>
          <a:fillRef idx="0">
            <a:schemeClr val="accent1"/>
          </a:fillRef>
          <a:effectRef idx="0">
            <a:schemeClr val="accent1"/>
          </a:effectRef>
          <a:fontRef idx="minor">
            <a:schemeClr val="tx1"/>
          </a:fontRef>
        </p:style>
      </p:cxnSp>
      <p:sp>
        <p:nvSpPr>
          <p:cNvPr id="6" name="Content Placeholder 5"/>
          <p:cNvSpPr>
            <a:spLocks noGrp="1"/>
          </p:cNvSpPr>
          <p:nvPr>
            <p:ph idx="1"/>
          </p:nvPr>
        </p:nvSpPr>
        <p:spPr>
          <a:xfrm>
            <a:off x="4976031" y="1153287"/>
            <a:ext cx="6453969" cy="4551426"/>
          </a:xfrm>
        </p:spPr>
        <p:txBody>
          <a:bodyPr anchor="ctr">
            <a:normAutofit/>
          </a:bodyPr>
          <a:lstStyle/>
          <a:p>
            <a:r>
              <a:rPr lang="en-US" sz="1600"/>
              <a:t>If you switch the metal spoons for other metal objects, such as keys or nuts and bolts, how does the sound change?</a:t>
            </a:r>
          </a:p>
          <a:p>
            <a:r>
              <a:rPr lang="en-US" sz="1600"/>
              <a:t>Does the experiment still work if you use wooden or plastic spoons instead?</a:t>
            </a:r>
          </a:p>
          <a:p>
            <a:endParaRPr lang="en-US" sz="1600"/>
          </a:p>
        </p:txBody>
      </p:sp>
      <p:sp>
        <p:nvSpPr>
          <p:cNvPr id="20" name="Rectangle 14">
            <a:extLst>
              <a:ext uri="{FF2B5EF4-FFF2-40B4-BE49-F238E27FC236}">
                <a16:creationId xmlns:a16="http://schemas.microsoft.com/office/drawing/2014/main" id="{64016ABB-4F5D-4BFA-9406-7CD61399B6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774263" y="440267"/>
            <a:ext cx="643467" cy="12191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3424516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How Does It Work</a:t>
            </a:r>
          </a:p>
        </p:txBody>
      </p:sp>
      <p:sp>
        <p:nvSpPr>
          <p:cNvPr id="4" name="Text Placeholder 3"/>
          <p:cNvSpPr>
            <a:spLocks noGrp="1"/>
          </p:cNvSpPr>
          <p:nvPr>
            <p:ph type="body" sz="half" idx="2"/>
          </p:nvPr>
        </p:nvSpPr>
        <p:spPr/>
        <p:txBody>
          <a:bodyPr>
            <a:normAutofit fontScale="85000" lnSpcReduction="20000"/>
          </a:bodyPr>
          <a:lstStyle/>
          <a:p>
            <a:r>
              <a:rPr lang="en-US" dirty="0"/>
              <a:t>When metal spoons knock together, they vibrate (move rapidly back and forth).  This makes sound because the vibrations make air molecules vibrate, too, creating invisible waves that travel through the air to your ears.  Sound waves spread out as they travel through air, so the sound you hear is tinny.  But when you put your fingers in your ears, the vibrations pass through the solid materials (the string, your fingers, and your skull, which houses your inner ears).  Sound waves travel more effectively through solids than air because the molecules are more tightly packed together.  As a result, you hear a richer, more complex pattern of sound waves.</a:t>
            </a:r>
          </a:p>
          <a:p>
            <a:endParaRPr lang="en-US" dirty="0"/>
          </a:p>
        </p:txBody>
      </p:sp>
      <p:pic>
        <p:nvPicPr>
          <p:cNvPr id="8" name="Picture 7" descr="A picture containing light&#10;&#10;Description automatically generated">
            <a:extLst>
              <a:ext uri="{FF2B5EF4-FFF2-40B4-BE49-F238E27FC236}">
                <a16:creationId xmlns:a16="http://schemas.microsoft.com/office/drawing/2014/main" id="{C41BE6CC-1000-4B11-82B6-09289C2917A1}"/>
              </a:ext>
            </a:extLst>
          </p:cNvPr>
          <p:cNvPicPr>
            <a:picLocks noChangeAspect="1"/>
          </p:cNvPicPr>
          <p:nvPr/>
        </p:nvPicPr>
        <p:blipFill>
          <a:blip r:embed="rId2"/>
          <a:stretch>
            <a:fillRect/>
          </a:stretch>
        </p:blipFill>
        <p:spPr>
          <a:xfrm>
            <a:off x="1104257" y="400755"/>
            <a:ext cx="5499721" cy="6056489"/>
          </a:xfrm>
          <a:prstGeom prst="rect">
            <a:avLst/>
          </a:prstGeom>
        </p:spPr>
      </p:pic>
      <p:sp>
        <p:nvSpPr>
          <p:cNvPr id="9" name="TextBox 8">
            <a:extLst>
              <a:ext uri="{FF2B5EF4-FFF2-40B4-BE49-F238E27FC236}">
                <a16:creationId xmlns:a16="http://schemas.microsoft.com/office/drawing/2014/main" id="{FAF34C31-8085-49E3-A4DA-D46CA5682538}"/>
              </a:ext>
            </a:extLst>
          </p:cNvPr>
          <p:cNvSpPr txBox="1"/>
          <p:nvPr/>
        </p:nvSpPr>
        <p:spPr>
          <a:xfrm>
            <a:off x="1016000" y="5125156"/>
            <a:ext cx="1591733" cy="577081"/>
          </a:xfrm>
          <a:prstGeom prst="rect">
            <a:avLst/>
          </a:prstGeom>
          <a:noFill/>
        </p:spPr>
        <p:txBody>
          <a:bodyPr wrap="square" rtlCol="0">
            <a:spAutoFit/>
          </a:bodyPr>
          <a:lstStyle/>
          <a:p>
            <a:r>
              <a:rPr lang="en-US" sz="1050" dirty="0"/>
              <a:t>The spoons vibrate (flexes back and forth very rapidly)</a:t>
            </a:r>
          </a:p>
        </p:txBody>
      </p:sp>
      <p:cxnSp>
        <p:nvCxnSpPr>
          <p:cNvPr id="11" name="Connector: Curved 10">
            <a:extLst>
              <a:ext uri="{FF2B5EF4-FFF2-40B4-BE49-F238E27FC236}">
                <a16:creationId xmlns:a16="http://schemas.microsoft.com/office/drawing/2014/main" id="{3373FF54-BC6C-4C76-9546-407A0D7DAF0D}"/>
              </a:ext>
            </a:extLst>
          </p:cNvPr>
          <p:cNvCxnSpPr>
            <a:cxnSpLocks/>
          </p:cNvCxnSpPr>
          <p:nvPr/>
        </p:nvCxnSpPr>
        <p:spPr>
          <a:xfrm flipV="1">
            <a:off x="2302933" y="4497355"/>
            <a:ext cx="785500" cy="774560"/>
          </a:xfrm>
          <a:prstGeom prst="curvedConnector3">
            <a:avLst>
              <a:gd name="adj1" fmla="val 50000"/>
            </a:avLst>
          </a:prstGeom>
          <a:ln>
            <a:tailEnd type="triangle"/>
          </a:ln>
          <a:effectLst>
            <a:outerShdw blurRad="50800" dist="38100" dir="8100000" algn="tr" rotWithShape="0">
              <a:prstClr val="black">
                <a:alpha val="40000"/>
              </a:prstClr>
            </a:outerShdw>
          </a:effectLst>
        </p:spPr>
        <p:style>
          <a:lnRef idx="3">
            <a:schemeClr val="accent1"/>
          </a:lnRef>
          <a:fillRef idx="0">
            <a:schemeClr val="accent1"/>
          </a:fillRef>
          <a:effectRef idx="2">
            <a:schemeClr val="accent1"/>
          </a:effectRef>
          <a:fontRef idx="minor">
            <a:schemeClr val="tx1"/>
          </a:fontRef>
        </p:style>
      </p:cxnSp>
      <p:sp>
        <p:nvSpPr>
          <p:cNvPr id="18" name="TextBox 17">
            <a:extLst>
              <a:ext uri="{FF2B5EF4-FFF2-40B4-BE49-F238E27FC236}">
                <a16:creationId xmlns:a16="http://schemas.microsoft.com/office/drawing/2014/main" id="{72C78C3A-5575-4E09-BDD6-B1F0DA07F328}"/>
              </a:ext>
            </a:extLst>
          </p:cNvPr>
          <p:cNvSpPr txBox="1"/>
          <p:nvPr/>
        </p:nvSpPr>
        <p:spPr>
          <a:xfrm>
            <a:off x="5536161" y="5125156"/>
            <a:ext cx="1591733" cy="900246"/>
          </a:xfrm>
          <a:prstGeom prst="rect">
            <a:avLst/>
          </a:prstGeom>
          <a:noFill/>
        </p:spPr>
        <p:txBody>
          <a:bodyPr wrap="square" rtlCol="0">
            <a:spAutoFit/>
          </a:bodyPr>
          <a:lstStyle/>
          <a:p>
            <a:r>
              <a:rPr lang="en-US" sz="1050" dirty="0"/>
              <a:t>The spoons’ vibration causes the air molecules to vibrate also, creating soundwaves that moves through the air</a:t>
            </a:r>
          </a:p>
        </p:txBody>
      </p:sp>
      <p:sp>
        <p:nvSpPr>
          <p:cNvPr id="19" name="TextBox 18">
            <a:extLst>
              <a:ext uri="{FF2B5EF4-FFF2-40B4-BE49-F238E27FC236}">
                <a16:creationId xmlns:a16="http://schemas.microsoft.com/office/drawing/2014/main" id="{F75349DC-666D-459B-B22A-C77C118D06D9}"/>
              </a:ext>
            </a:extLst>
          </p:cNvPr>
          <p:cNvSpPr txBox="1"/>
          <p:nvPr/>
        </p:nvSpPr>
        <p:spPr>
          <a:xfrm>
            <a:off x="2813698" y="487133"/>
            <a:ext cx="1591733" cy="900246"/>
          </a:xfrm>
          <a:prstGeom prst="rect">
            <a:avLst/>
          </a:prstGeom>
          <a:noFill/>
        </p:spPr>
        <p:txBody>
          <a:bodyPr wrap="square" rtlCol="0">
            <a:spAutoFit/>
          </a:bodyPr>
          <a:lstStyle/>
          <a:p>
            <a:r>
              <a:rPr lang="en-US" sz="1050" dirty="0"/>
              <a:t>The spoons’ vibration causes the air molecules to vibrate also, creating soundwaves that moves through the air</a:t>
            </a:r>
          </a:p>
        </p:txBody>
      </p:sp>
      <p:cxnSp>
        <p:nvCxnSpPr>
          <p:cNvPr id="20" name="Connector: Curved 19">
            <a:extLst>
              <a:ext uri="{FF2B5EF4-FFF2-40B4-BE49-F238E27FC236}">
                <a16:creationId xmlns:a16="http://schemas.microsoft.com/office/drawing/2014/main" id="{17DEBD57-9A52-4998-A0DF-9496B502469B}"/>
              </a:ext>
            </a:extLst>
          </p:cNvPr>
          <p:cNvCxnSpPr>
            <a:cxnSpLocks/>
          </p:cNvCxnSpPr>
          <p:nvPr/>
        </p:nvCxnSpPr>
        <p:spPr>
          <a:xfrm rot="10800000">
            <a:off x="5536162" y="4364194"/>
            <a:ext cx="1293500" cy="898390"/>
          </a:xfrm>
          <a:prstGeom prst="curvedConnector3">
            <a:avLst>
              <a:gd name="adj1" fmla="val -17085"/>
            </a:avLst>
          </a:prstGeom>
          <a:ln>
            <a:tailEnd type="triangle"/>
          </a:ln>
          <a:effectLst>
            <a:outerShdw blurRad="50800" dist="38100" dir="8100000" algn="tr" rotWithShape="0">
              <a:prstClr val="black">
                <a:alpha val="40000"/>
              </a:prstClr>
            </a:outerShdw>
          </a:effectLst>
        </p:spPr>
        <p:style>
          <a:lnRef idx="3">
            <a:schemeClr val="accent1"/>
          </a:lnRef>
          <a:fillRef idx="0">
            <a:schemeClr val="accent1"/>
          </a:fillRef>
          <a:effectRef idx="2">
            <a:schemeClr val="accent1"/>
          </a:effectRef>
          <a:fontRef idx="minor">
            <a:schemeClr val="tx1"/>
          </a:fontRef>
        </p:style>
      </p:cxnSp>
      <p:cxnSp>
        <p:nvCxnSpPr>
          <p:cNvPr id="28" name="Connector: Curved 27">
            <a:extLst>
              <a:ext uri="{FF2B5EF4-FFF2-40B4-BE49-F238E27FC236}">
                <a16:creationId xmlns:a16="http://schemas.microsoft.com/office/drawing/2014/main" id="{25E0DAE6-B306-47B7-99F3-FCC4999D519F}"/>
              </a:ext>
            </a:extLst>
          </p:cNvPr>
          <p:cNvCxnSpPr>
            <a:cxnSpLocks/>
          </p:cNvCxnSpPr>
          <p:nvPr/>
        </p:nvCxnSpPr>
        <p:spPr>
          <a:xfrm flipV="1">
            <a:off x="3609564" y="1055535"/>
            <a:ext cx="1410305" cy="331845"/>
          </a:xfrm>
          <a:prstGeom prst="curvedConnector3">
            <a:avLst>
              <a:gd name="adj1" fmla="val 50000"/>
            </a:avLst>
          </a:prstGeom>
          <a:ln>
            <a:tailEnd type="triangle"/>
          </a:ln>
          <a:effectLst>
            <a:outerShdw blurRad="50800" dist="38100" dir="8100000" algn="tr" rotWithShape="0">
              <a:prstClr val="black">
                <a:alpha val="40000"/>
              </a:prstClr>
            </a:outerShdw>
          </a:effectLst>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597751709"/>
      </p:ext>
    </p:extLst>
  </p:cSld>
  <p:clrMapOvr>
    <a:masterClrMapping/>
  </p:clrMapOvr>
</p:sld>
</file>

<file path=ppt/theme/theme1.xml><?xml version="1.0" encoding="utf-8"?>
<a:theme xmlns:a="http://schemas.openxmlformats.org/drawingml/2006/main" name="Badge">
  <a:themeElements>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Badge">
      <a:majorFont>
        <a:latin typeface="Impact" panose="020B080603090205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ill Sans MT" panose="020B0502020104020203"/>
        <a:ea typeface=""/>
        <a:cs typeface=""/>
        <a:font script="Grek" typeface="Corbel"/>
        <a:font script="Cyrl" typeface="Corbel"/>
        <a:font script="Jpan" typeface="メイリオ"/>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Badg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12700" cap="flat" cmpd="sng" algn="in">
          <a:solidFill>
            <a:schemeClr val="phClr"/>
          </a:solidFill>
          <a:prstDash val="solid"/>
        </a:ln>
        <a:ln w="50800" cap="flat" cmpd="sng" algn="in">
          <a:solidFill>
            <a:schemeClr val="phClr"/>
          </a:solidFill>
          <a:prstDash val="solid"/>
        </a:ln>
      </a:lnStyleLst>
      <a:effectStyleLst>
        <a:effectStyle>
          <a:effectLst/>
        </a:effectStyle>
        <a:effectStyle>
          <a:effectLst/>
        </a:effectStyle>
        <a:effectStyle>
          <a:effectLst>
            <a:outerShdw blurRad="38100" dist="25400" dir="5400000" algn="ctr" rotWithShape="0">
              <a:srgbClr val="000000">
                <a:alpha val="2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adge" id="{71A07785-5930-41D4-9A83-E23602B48E98}" vid="{771EA782-DFA6-45B1-AEA3-661F1715B310}"/>
    </a:ext>
  </a:extLst>
</a:theme>
</file>

<file path=docProps/app.xml><?xml version="1.0" encoding="utf-8"?>
<Properties xmlns="http://schemas.openxmlformats.org/officeDocument/2006/extended-properties" xmlns:vt="http://schemas.openxmlformats.org/officeDocument/2006/docPropsVTypes">
  <TotalTime>0</TotalTime>
  <Words>753</Words>
  <Application>Microsoft Office PowerPoint</Application>
  <PresentationFormat>Widescreen</PresentationFormat>
  <Paragraphs>41</Paragraphs>
  <Slides>11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Arial</vt:lpstr>
      <vt:lpstr>Gill Sans MT</vt:lpstr>
      <vt:lpstr>Impact</vt:lpstr>
      <vt:lpstr>Badge</vt:lpstr>
      <vt:lpstr>Vibrations &amp; Sound Waves</vt:lpstr>
      <vt:lpstr>PowerPoint Presentation</vt:lpstr>
      <vt:lpstr>Difficulty</vt:lpstr>
      <vt:lpstr>Materials</vt:lpstr>
      <vt:lpstr>STEpS</vt:lpstr>
      <vt:lpstr>Step 1</vt:lpstr>
      <vt:lpstr>Step 3</vt:lpstr>
      <vt:lpstr>Test &amp; Tweak</vt:lpstr>
      <vt:lpstr>How Does It Work</vt:lpstr>
      <vt:lpstr>Real World: Technology</vt:lpstr>
      <vt:lpstr>Recap</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Vibrations &amp; Sound Waves</dc:title>
  <dc:creator>Joseph Murray</dc:creator>
  <cp:lastModifiedBy>Joseph Murray</cp:lastModifiedBy>
  <cp:revision>1</cp:revision>
  <dcterms:created xsi:type="dcterms:W3CDTF">2020-05-15T16:50:36Z</dcterms:created>
  <dcterms:modified xsi:type="dcterms:W3CDTF">2020-05-15T16:52:10Z</dcterms:modified>
</cp:coreProperties>
</file>